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315" r:id="rId4"/>
    <p:sldId id="316" r:id="rId5"/>
    <p:sldId id="317" r:id="rId6"/>
    <p:sldId id="281" r:id="rId7"/>
    <p:sldId id="296" r:id="rId8"/>
    <p:sldId id="282" r:id="rId9"/>
    <p:sldId id="283" r:id="rId10"/>
    <p:sldId id="297" r:id="rId11"/>
    <p:sldId id="301" r:id="rId12"/>
    <p:sldId id="313" r:id="rId13"/>
    <p:sldId id="303" r:id="rId14"/>
    <p:sldId id="304" r:id="rId15"/>
    <p:sldId id="305" r:id="rId16"/>
    <p:sldId id="302" r:id="rId17"/>
    <p:sldId id="306" r:id="rId18"/>
    <p:sldId id="307" r:id="rId19"/>
    <p:sldId id="308" r:id="rId20"/>
    <p:sldId id="310" r:id="rId21"/>
    <p:sldId id="309" r:id="rId22"/>
    <p:sldId id="311" r:id="rId23"/>
    <p:sldId id="312" r:id="rId24"/>
    <p:sldId id="314" r:id="rId25"/>
    <p:sldId id="318" r:id="rId26"/>
    <p:sldId id="319" r:id="rId27"/>
    <p:sldId id="324" r:id="rId28"/>
    <p:sldId id="320" r:id="rId29"/>
    <p:sldId id="321" r:id="rId30"/>
    <p:sldId id="322" r:id="rId31"/>
    <p:sldId id="340" r:id="rId32"/>
    <p:sldId id="341" r:id="rId33"/>
    <p:sldId id="355" r:id="rId34"/>
    <p:sldId id="325" r:id="rId35"/>
    <p:sldId id="326" r:id="rId36"/>
    <p:sldId id="346" r:id="rId37"/>
    <p:sldId id="333" r:id="rId38"/>
    <p:sldId id="334" r:id="rId39"/>
    <p:sldId id="347" r:id="rId40"/>
    <p:sldId id="345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38" r:id="rId49"/>
    <p:sldId id="335" r:id="rId50"/>
    <p:sldId id="336" r:id="rId51"/>
    <p:sldId id="339" r:id="rId52"/>
    <p:sldId id="342" r:id="rId53"/>
    <p:sldId id="343" r:id="rId54"/>
    <p:sldId id="344" r:id="rId55"/>
    <p:sldId id="337" r:id="rId56"/>
    <p:sldId id="358" r:id="rId57"/>
    <p:sldId id="359" r:id="rId58"/>
    <p:sldId id="356" r:id="rId59"/>
    <p:sldId id="357" r:id="rId60"/>
    <p:sldId id="295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 varScale="1">
        <p:scale>
          <a:sx n="131" d="100"/>
          <a:sy n="131" d="100"/>
        </p:scale>
        <p:origin x="-70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CCFFCC"/>
              </a:solidFill>
            </c:spPr>
          </c:dPt>
          <c:dPt>
            <c:idx val="1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</c:spPr>
          </c:dPt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[Workbook1]Sheet1!$A$1:$A$2</c:f>
              <c:strCache>
                <c:ptCount val="2"/>
                <c:pt idx="0">
                  <c:v>Prefer to use scheduled class time</c:v>
                </c:pt>
                <c:pt idx="1">
                  <c:v>Prefer to use April 30th</c:v>
                </c:pt>
              </c:strCache>
            </c:strRef>
          </c:cat>
          <c:val>
            <c:numRef>
              <c:f>[Workbook1]Sheet1!$B$1:$B$2</c:f>
              <c:numCache>
                <c:formatCode>General</c:formatCode>
                <c:ptCount val="2"/>
                <c:pt idx="0">
                  <c:v>15.0</c:v>
                </c:pt>
                <c:pt idx="1">
                  <c:v>5.0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0"/>
    <c:plotArea>
      <c:layout/>
      <c:pieChart>
        <c:varyColors val="1"/>
        <c:ser>
          <c:idx val="0"/>
          <c:order val="0"/>
          <c:dLbls>
            <c:dLbl>
              <c:idx val="1"/>
              <c:layout>
                <c:manualLayout>
                  <c:x val="0.16087617357636"/>
                  <c:y val="0.17294740935160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0560027558996575"/>
                  <c:y val="0.049382716049382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[Workbook1]Sheet1!$A$4:$A$6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Other</c:v>
                </c:pt>
              </c:strCache>
            </c:strRef>
          </c:cat>
          <c:val>
            <c:numRef>
              <c:f>[Workbook1]Sheet1!$B$4:$B$6</c:f>
              <c:numCache>
                <c:formatCode>General</c:formatCode>
                <c:ptCount val="3"/>
                <c:pt idx="0">
                  <c:v>17.0</c:v>
                </c:pt>
                <c:pt idx="1">
                  <c:v>2.0</c:v>
                </c:pt>
                <c:pt idx="2">
                  <c:v>1.0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32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4/13/15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04:16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1798 6654 512,'0'0'0,"0"0"0,0 0 0,0 0 0,0 13 0,0-13 0,-13 0 0,13 13 0,0-13 0,-13 14 0,0-1 0,13 0 0,-13 0 0,0 0 0,-1 14 0,1-14 0,0 1 0,0-1 0,13 13 0,-27-12 0,14-1 0,0 13 0,-13 1 0,12-1 0,14 0 0,-27 1 0,14-1 0,0 1 0,13 13 0,-26-14 0,26 14 0,-13-14 0,13 14 0,-14-14 0,14 14 0,0 0 0,-13 0 0,13-1 0,0 1 0,-13 0 0,13 12 0,0-12 0,0 0 0,0 13 0,0-13 0,0 12 0,0-12 0,13 13 0,-13 0 0,13-13 0,-13 12 0,14 1 0,-1 0 0,0 0 0,0 0 0,0 0 0,-13 0 0,13 0 0,1 0 0,-1-14 0,-13 14 0,14 0 0,-1-13 0,-13 13 0,13-13 0,0-1 0,0 14 0,1-13 0,-1 0 0,-13 13 0,13-27 0,13 14 0,-12-14 0,-1 14 0,0-14 0,0 14 0,0-27 0,0 14 0,1 13 0,0-28 0,-1 15 0,0-14 0,-13 14 0,13-14 0,0 13 0,-13-13 0,13 1 0,-13 12 0,14-12 0,-1-14 0,-13 13 0,13 0 0,-13-13 0,13 14 0,-13-14 0,0 0 0,0 0 0,0 0 0,0 0 0,0 0 0,0 0 0,0 0 0,0 0 0,0 0 0,0 0 0,0 0 0,0 0 0,0 0 0,0 0 0,0 0 0,13 0 0,-13 0 0,0 0 0,0 12 0,0-12 0,0 13 0,13 1 0,-13-1 0,0 14 0,0-14 0,14 13 0,-14-13 0,0 1 0,0 12 0,13-12 0,-13 11 0,14-10 0,-14-3 0,13 15 0,-13-14 0,13 0 0,-13 14 0,13-14 0,1-13 0,-14 13 0,13 0 0,-13 0 0,13 1 0,-13-14 0,0 13 0,13 0 0,-13-13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27:40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 5609 512,'0'13'0,"0"-13"0,0 0 0,0 0 0,0 0 0,-13 13 0,13-13 0,0 14 0,-13-1 0,13 0 0,-26 0 0,12 14 0,1-1 0,0 1 0,0 13 0,-1-14 0,-12 13 0,12 15 0,-12-15 0,13 14 0,0 0 0,0 0 0,-1-1 0,1 15 0,-13 0 0,13 12 0,-14-14 0,13 15 0,1 13 0,0-14 0,0 14 0,0-1 0,13-13 0,-14 14 0,1 0 0,26-1 0,-13 14 0,14-13 0,-1 13 0,0-13 0,0 12 0,14 1 0,-13-13 0,12 12 0,0-12 0,1-1 0,-1 1 0,13 0 0,-12-14 0,0-13 0,-1 14 0,1-14 0,-27-66 0,39 53 0</inkml:trace>
  <inkml:trace contextRef="#ctx0" brushRef="#br0" timeOffset="23364.3362">6098 8374 512,'0'0'0,"13"0"0,1 0 0,12 0 0,-13 0 0,14 13 0,0-13 0,-1 0 0,0 13 0,14-13 0,-14 0 0,1 14 0,13-14 0,13 13 0,-14-13 0,14 0 0,0 0 0,0 0 0,13 0 0,0 0 0,1 0 0,-2-13 0,14 13 0,1 0 0,-1 0 0,1-14 0,12 14 0,1 0 0,0-13 0,0 13 0,-1-13 0,14 13 0,-14 0 0,15-13 0,-2 13 0,1 0 0,13 0 0,-26 0 0,25-14 0,-11 14 0,11-13 0,-12 13 0,13 0 0,-13-13 0,14 13 0,-15-14 0,1 14 0,13 0 0,0 0 0,-13 0 0,13 0 0,0 0 0,-13 0 0,13 0 0,0 0 0,0 0 0,-13 0 0,13 14 0,-13-14 0,0 0 0,13-14 0,0 14 0,-13 0 0,-1 0 0,1-12 0,13 12 0,0 0 0,-12 0 0,-2 0 0,14 0 0,-13 12 0,13-12 0,-13 0 0,13 0 0,-14 14 0,2-14 0,-1 13 0,-1-13 0,15 13 0,-15 1 0,1-14 0,0 13 0,0-13 0,-1 0 0,1 0 0,0 0 0,0 13 0,-14-13 0,15 0 0,-15 0 0,14 0 0,-14 0 0,1 0 0,13 0 0,-13 0 0,-1 0 0,1 0 0,-1 0 0,1-13 0,-1 13 0,1 0 0,0 0 0,-14 0 0,14 0 0,-14 0 0,1 0 0,-1 0 0,0 0 0,1 0 0,12-13 0,-25 13 0,12 0 0,0 0 0,1 13 0,-1-13 0,-13 0 0,13-13 0,-13 13 0,14 0 0,-14 0 0,0 0 0,27 0 0,-27 0 0,14 0 0,-14 0 0,13 13 0,-13-13 0,0 0 0,13 0 0,-12 0 0,12 0 0,-13-13 0,1 13 0,12 0 0,-27 0 0,28-14 0,-27 1 0,13 13 0,0 0 0,-13 0 0,13-13 0,1 13 0,-15 0 0,1 0 0,0 0 0,0 0 0,0 0 0,0 0 0,0 0 0,0 0 0,0 0 0,-1 0 0,-12 0 0,0 0 0,0 0 0,-1 13 0,-12-13 0,-1 0 0,0 0 0,1 0 0,-13 0 0,12 13 0,-13-13 0,0 0 0,1 14 0,-1-14 0,0 13 0,-13-13 0,13 13 0</inkml:trace>
  <inkml:trace contextRef="#ctx0" brushRef="#br0" timeOffset="25518.5516">14194 8321 512,'0'0'0,"0"0"0,0 0 0,0 0 0,0 13 0,0-13 0,0 0 0,0 13 0,0 1 0,0-1 0,14 0 0,-1-13 0,-13 13 0,0 1 0,13-1 0,-13 0 0,0-13 0,0 13 0,0-13 0,0 13 0,-13-13 0,13 0 0,-13 0 0,-1 0 0,1 0 0,0 14 0,-14-14 0,1 0 0,0 0 0,-14 0 0,1 0 0,-2 0 0,2 13 0,-1-13 0,-12 0 0,11 0 0,-11 0 0,12 0 0,-13 13 0,0-13 0,0 0 0,0 0 0,1 13 0,12-13 0,0 0 0,-13 0 0,14 0 0,-1 13 0,14-13 0,-1 0 0,0 0 0,14-13 0,0 13 0,13 0 0,-13-13 0,13 0 0,0 0 0,0-1 0,13 1 0,-13 0 0,13-13 0,0 12 0,-13 14 0,13-26 0</inkml:trace>
  <inkml:trace contextRef="#ctx0" brushRef="#br0" timeOffset="43193.3189">19949 10530 512,'13'0'0,"27"0"0,0 0 0,26 0 0,0 0 0,0 0 0,0 13 0,13-13 0,-12 0 0,25 14 0,1-14 0,0 0 0,0 0 0,12 0 0,1 0 0,0 0 0,13-14 0,0 14 0,0 0 0,14-13 0,-15 13 0,15 0 0,-1-13 0,0 13 0,14 0 0,-14-13 0,13 13 0,1 0 0,-13 0 0,12 0 0,-13 13 0,14-13 0,-14 13 0,0 0 0,-12-13 0,11 14 0,-24-1 0,12 0 0,-14 0 0,-12 14 0,0-14 0,-93-13 0,65 13 0</inkml:trace>
  <inkml:trace contextRef="#ctx0" brushRef="#br0" timeOffset="44807.4803">8506 11244 512,'-13'14'0,"-14"-14"0,1 0 0,13 13 0,-27 0 0,-13-13 0,13 14 0,1-14 0,-14 13 0,0-13 0,0 0 0,-13 0 0,-1 0 0,15 0 0,-27 0 0,-1-13 0,14 13 0,-13 0 0,12-14 0,-25 14 0,12-13 0,1 13 0,0 0 0,-14-13 0,1 13 0,78 0 0,-52 0 0,-26-14 0,12 14 0,-13 0 0,14 0 0,0-13 0,79 13 0,-66 0 0</inkml:trace>
  <inkml:trace contextRef="#ctx0" brushRef="#br0" timeOffset="44908.4904">6125 11219 512,'26'0'0,"-79"0"0,40 0 0,-26 0 0,25-15 0,-12 15 0,12 0 0,14-12 0,0 12 0,14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29:27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8506 7329 512,'0'-14'0,"0"14"0,-13-13 0,13 0 0,0-13 0,0-1 0,26 1 0,-13-1 0,27 14 0,13 0 0,13 0 0,13-14 0,14 14 0,0 0 0,0 0 0,12-1 0,14 14 0,0 0 0,14 0 0,-1 14 0,0 12 0,0 0 0,1 1 0,-1 12 0,-13 14 0,-13-13 0,0 26 0,-13-13 0,-14 0 0,-26 13 0,-1 1 0,-25-14 0,-13-1 0,-14 1 0,-14-13 0,-26 0 0,-13 12 0,-13-25 0,-27-1 0,1 1 0,-27-1 0,0-13 0,-13-13 0,-1 0 0,-25 13 0,12-13 0,-13-13 0,0 0 0,1 0 0,-1 0 0,0-14 0,14 14 0,-1-27 0,-12 14 0,38 0 0,-25-1 0,13-13 0,26 1 0,0-1 0,13 1 0,14-1 0,13-13 0,26 13 0,14-13 0,26 0 0,13 0 0,13-13 0,54 13 0,-1-13 0,41 13 0,11 14 0,41-1 0,14 13 0,25 14 0,40 26 0,-12 14 0,-239-27 0,238 26 0</inkml:trace>
  <inkml:trace contextRef="#ctx0" brushRef="#br0" timeOffset="8270.827">13533 8652 512,'0'13'0,"0"-13"0,-13 0 0,13 0 0,-13 0 0,13 0 0,0 0 0,0 0 0,0 0 0,0 0 0,13 0 0,13 13 0,-13-13 0,14 0 0,13 0 0,-14 13 0,14-13 0,-1 0 0,1 14 0,0-14 0,13 0 0,-14-14 0,14 14 0,1 0 0,12 0 0,-14 14 0,14-14 0,1 0 0,-14 0 0,12 13 0,-24-13 0,11-13 0,-12 13 0,13 0 0,-27-14 0,14 1 0,-13 0 0,-1 13 0,27-13 0,-27 0 0,14 13 0,0 0 0,13 0 0,-1 0 0,2 0 0,-1 0 0,-1 13 0,14-13 0,1 13 0,-14 0 0,12-13 0,2 13 0,-67-13 0,53 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30:20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21351 2487 512,'0'0'0,"-13"0"0,13 0 0,0 0 0,0 13 0,0-13 0,0 13 0,13 0 0,-13 1 0,13 12 0,-13 1 0,14 12 0,-1 1 0,1 13 0,-1-13 0,0 13 0,-13-1 0,26 15 0,-12-1 0,-1 0 0,13 13 0,-13 1 0,1 12 0,25 14 0,-12-13 0,0 26 0,-14-13 0,26-1 0,-12 14 0,-14 1 0,0 12 0,13-13 0,-12 0 0,-1 13 0,1-13 0,-14 14 0,0-15 0,0 15 0,-14-14 0,-13 0 0,1 0 0,-14 0 0,1 0 0,-1-13 0,-13-13 0,0 12 0,-13-11 0,13-3 0,0 3 0,-13-15 0,14 0 0,-15 1 0,14-14 0,-13 13 0,0-13 0,66-66 0,-40 53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32:44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6786 5966 512,'-13'0'0,"13"0"0,-14 0 0,1-14 0,13 14 0,-26 0 0,13-12 0,-27 12 0,14 0 0,0-13 0,-2 13 0,2 0 0,-13 0 0,-1 0 0,0 0 0,1 0 0,-15 0 0,2 13 0,-1-13 0,13 0 0,-26 0 0,0 0 0,13 0 0,-27 0 0,1 0 0,-1 0 0,1 0 0,-13 0 0,-1 0 0,-12 0 0,12 0 0,-13 0 0,0-13 0,1 13 0,-15 0 0,1 0 0,0 13 0,-13-13 0,-1 0 0,1 0 0,0 12 0,-1-12 0,1 14 0,0-1 0,13 0 0,0 14 0,0-14 0,0 1 0,13 12 0,-13-12 0,26 11 0,1 2 0,25-13 0,15-1 0,52-13 0,-27 12 0</inkml:trace>
  <inkml:trace contextRef="#ctx0" brushRef="#br0" timeOffset="1714">12924 5927 512,'27'0'0,"-67"0"0,40 0 0,-26 0 0,-14-14 0,14 14 0,-14 0 0,-13 0 0,13 0 0,1 0 0,-15 0 0,2 0 0,12 0 0,-13 0 0,0 0 0,0 0 0,1 0 0,-14-13 0,12 13 0,-12 13 0,0-13 0,0-13 0,0 13 0,0 0 0,-1 0 0,1 0 0,-13-13 0,13 13 0,-13 0 0,0 0 0,-1 0 0,1 0 0,-1 0 0,1 0 0,0 13 0,-14-13 0,14 0 0,-14 0 0,13 0 0,1 0 0,0 0 0,-14 0 0,13 0 0,1 0 0,0 13 0,-1-13 0,15 0 0,-2 14 0,14-14 0,1 0 0,52 0 0,-40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38:38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8427 3585 512,'0'0'0,"0"13"0,-13 0 0,13 14 0,-13-1 0,-1 27 0,14-13 0,-14 13 0,1 0 0,13 0 0,0 13 0,0-13 0,0 13 0,0-13 0,0 13 0,13-26 0,-13 12 0,28 2 0,-15-15 0,0-13 0,13 1 0,1 0 0,12-14 0,-13 0 0,27-13 0,-13 0 0,13 14 0,-13-28 0,12 14 0,-11-13 0,-41 13 0,26-13 0</inkml:trace>
  <inkml:trace contextRef="#ctx0" brushRef="#br0" timeOffset="210">8638 4154 512,'-13'0'0,"13"0"0,-13 0 0,-27 0 0,0 0 0,1 0 0,-1 0 0,14 0 0,0-13 0,-2 13 0,15 0 0,13 0 0,13-14 0</inkml:trace>
  <inkml:trace contextRef="#ctx0" brushRef="#br0" timeOffset="466">8969 3691 512,'-13'-13'0,"-14"-1"0,-26 1 0,1 0 0,-28-14 0,-12 27 0,25 0 0,-25 0 0,26 0 0,-14 13 0,40 1 0,-12-1 0,39 0 0,-1 1 0,41-14 0,-27 0 0,26 13 0</inkml:trace>
  <inkml:trace contextRef="#ctx0" brushRef="#br0" timeOffset="922">9326 3836 512,'13'0'0,"54"13"0,-14 1 0,-14-14 0,-26 0 0,1 13 0,-28-13 0,-12 0 0,-14 13 0,-13-13 0,0 13 0,-13 1 0,14-1 0,-2 14 0,15-15 0,25 15 0,1 0 0,26-1 0,27 14 0,13-14 0,13 14 0,13-1 0,14 1 0,-13 0 0,13-1 0,-28 1 0,-12 13 0,-13-13 0,0-14 0,-40 1 0,-13 0 0,-14-2 0,-13-11 0,-13-1 0,-12-13 0,-2 0 0,14 0 0,-26 0 0,26-13 0,0-1 0,0 14 0,27-13 0,13-13 0,13 26 0,0-26 0,0 26 0,26-14 0</inkml:trace>
  <inkml:trace contextRef="#ctx0" brushRef="#br0" timeOffset="1306">10266 3956 512,'-27'0'0,"1"26"0,-14-13 0,-13 14 0,13 12 0,1 1 0,12 0 0,14 0 0,-1 12 0,28-12 0,-1-1 0,1 1 0,25-13 0,1 12 0,12-12 0,2-14 0,-1 0 0,-1 1 0,14-14 0,-12 0 0,-2-14 0,-52 14 0,53-26 0</inkml:trace>
  <inkml:trace contextRef="#ctx0" brushRef="#br0" timeOffset="1938">10610 3492 512,'0'0'0,"0"0"0,-14 0 0,14 14 0,0 12 0,0 0 0,0 14 0,0 13 0,14 13 0,-14 0 0,0 14 0,13-14 0,0 13 0,0 1 0,0-14 0,1 0 0,-1-13 0,0 0 0,-13-27 0,13 1 0,-13-1 0,0-26 0,0-14 0,13-11 0,1-2 0,-1 0 0,0-12 0,13 13 0,-12-1 0,13 0 0,12 1 0,-13 13 0,1 0 0,-1 13 0,1 13 0,0 0 0,-1 1 0,0 25 0,-12 1 0,-1-14 0,0 14 0,-13 0 0,0-27 0,0 26 0,-13-26 0,13 1 0,0-1 0,-13 0 0,13-13 0,0 0 0,0 0 0,0-13 0,13 0 0,-13 13 0,13 0 0</inkml:trace>
  <inkml:trace contextRef="#ctx0" brushRef="#br0" timeOffset="3328">11390 4074 512,'0'14'0,"0"-14"0,-14 13 0,14 0 0,0 14 0,0 13 0,0-1 0,14 1 0,-14 12 0,14 2 0,-1-29 0,0 2 0,0 0 0,-13-14 0,0-13 0,0 0 0,13-27 0,-13 14 0,0-26 0,-13-1 0,13-13 0,0 0 0,0 1 0,0-2 0,0 15 0,0-1 0,26 0 0,-12 14 0,12 0 0,0-1 0,14 14 0,0 13 0,13 0 0,0 0 0,12 0 0,2 13 0,-67-13 0,53 0 0</inkml:trace>
  <inkml:trace contextRef="#ctx0" brushRef="#br0" timeOffset="3685">12276 3968 512,'-13'14'0,"0"-14"0,-13 0 0,-1 13 0,-26 0 0,13 1 0,1 12 0,-1 0 0,13 1 0,14 13 0,0-14 0,26 0 0,0 14 0,14-13 0,13-1 0,-1-13 0,1 0 0,13-13 0,-26 0 0,12-13 0,1 0 0,-14-13 0,-13-14 0,-13 1 0,0-1 0,-13 0 0,-13-13 0,-1 0 0,1 14 0,-14 12 0,27-13 0,13 40 0,-27-13 0</inkml:trace>
  <inkml:trace contextRef="#ctx0" brushRef="#br0" timeOffset="4202">12634 4048 512,'0'0'0,"13"13"0,13 0 0,-13 14 0,1-1 0,-1 1 0,13 12 0,1 1 0,-1 0 0,1-14 0,26 14 0,-27-27 0,0 1 0,14-14 0,-14 0 0,1-14 0,-13-26 0,-1 14 0,0-27 0,0 1 0,-13-2 0,0 1 0,0 14 0,0-1 0,0 13 0,13 15 0,1 12 0,25 0 0,1 12 0,13 28 0,0-13 0,13 26 0,13-27 0,-13 14 0,0-13 0,1-1 0,-14-13 0,-14-13 0,14-27 0,-27 1 0,1-14 0,0-26 0,-14 0 0,-13 0 0,0 0 0,0 0 0,0 66 0,0-53 0</inkml:trace>
  <inkml:trace contextRef="#ctx0" brushRef="#br0" timeOffset="7371">3612 5821 512,'0'-27'0,"0"67"0,0-40 0,-14 66 0,28 0 0,-1 14 0,0-1 0,0 0 0,0 1 0,0-14 0,14 0 0,-14-13 0,-13-1 0,13-25 0,-13 13 0,0-27 0,-13 0 0,0-13 0,0-13 0,-14-13 0,-12-14 0,12 0 0,0-13 0,-12 1 0,12-2 0,-12-11 0,26-2 0,-14 1 0,14 0 0,13 13 0,0-14 0,0 15 0,26-1 0,1 14 0,12-1 0,14 13 0,14 14 0,-15 0 0,27 26 0,-12 0 0,-14 0 0,0 14 0,-1 0 0,-25 12 0,-13-13 0,-28 14 0,0-13 0,-12 12 0,-27-12 0,1-1 0,12 1 0,-13-14 0,26 13 0,1-13 0,39 1 0,13-1 0,28 1 0,25-14 0,13 13 0,1-1 0,26 15 0,-26 0 0,12 13 0,-38-14 0,-1 13 0,-27 15 0,-25-15 0,-14 1 0,-14 0 0,-38-1 0,-1-12 0,-27-1 0,1 14 0,-13-14 0,12 1 0,1-14 0,-1 13 0,27-26 0,1 13 0,12-13 0,27 0 0,13-13 0,26 0 0,-26 13 0,27-26 0</inkml:trace>
  <inkml:trace contextRef="#ctx0" brushRef="#br0" timeOffset="7746">4563 6390 512,'0'0'0,"14"0"0,-14 13 0,0 0 0,13 13 0,1 1 0,-1-1 0,13 0 0,-13 14 0,27-13 0,0-14 0,-14 14 0,14-14 0,0-13 0,-1-13 0,-12-1 0,-1 1 0,0-27 0,1 14 0,-13-14 0,-1 0 0,0-12 0,-13-1 0,0 0 0,0 13 0,0-13 0,0 1 0,0 11 0,13-11 0,-13 12 0,13-13 0,-13 14 0,0 39 0,14-40 0</inkml:trace>
  <inkml:trace contextRef="#ctx0" brushRef="#br0" timeOffset="7954">5146 5517 512,'0'0'0,"0"-14"0,13 1 0,-13 13 0,0-13 0,0 13 0,13 13 0,-13-13 0,0 13 0,0 1 0,0-1 0,0 0 0,0 13 0,0 1 0,13-1 0,-13-26 0,0 27 0</inkml:trace>
  <inkml:trace contextRef="#ctx0" brushRef="#br0" timeOffset="8536">5318 6323 512,'0'0'0,"0"27"0,13 13 0,13-1 0,-13 1 0,1 0 0,13-14 0,-1 14 0,0-27 0,14 0 0,-1 0 0,-12-13 0,-1 0 0,1-13 0,0 0 0,-14-27 0,13 13 0,1-25 0,-14 12 0,0-13 0,0 0 0,-13 1 0,13 12 0,0-14 0,-13 15 0,14 12 0,0 2 0,-1 11 0,0 14 0,0 0 0,0 26 0,14 1 0,-1 13 0,0 12 0,1 15 0,-1-1 0,1 13 0,0 1 0,-14-1 0,0 0 0,-13 0 0,0 1 0,-13-14 0,0 13 0,-14-26 0,0 1 0,-12-15 0,12 1 0,-26-27 0,14 0 0,-1-13 0,0 0 0,27-26 0,-13-1 0,26 27 0,-14-39 0</inkml:trace>
  <inkml:trace contextRef="#ctx0" brushRef="#br0" timeOffset="8976">6244 6469 512,'0'0'0,"13"0"0,0 0 0,14-14 0,-1 14 0,0-13 0,14 0 0,0 0 0,-13 0 0,12-14 0,1 1 0,-14-1 0,-13-12 0,14 12 0,-27 1 0,14-1 0,-28-12 0,0 26 0,1-14 0,-13 13 0,0 1 0,-14 13 0,14 0 0,12 13 0,-12 14 0,13 0 0,13-1 0,0 14 0,13 13 0,13-14 0,-12 14 0,25-13 0,-12-1 0,25-12 0,-52-27 0,27 27 0</inkml:trace>
  <inkml:trace contextRef="#ctx0" brushRef="#br0" timeOffset="9217">6997 6561 512,'0'0'0,"14"-13"0,-14-14 0,14 1 0,-14 0 0,0-14 0,0 1 0,0-15 0,0 2 0,0-1 0,0 13 0,13 1 0,0-15 0,13 28 0,1-14 0,12 0 0,1 14 0,13 12 0,0 2 0,-53 12 0,39-13 0</inkml:trace>
  <inkml:trace contextRef="#ctx0" brushRef="#br0" timeOffset="10840">6720 7382 512,'0'0'0,"13"0"0,0-13 0,-13-1 0,13 14 0,-13-13 0,0 13 0,0-13 0,-13-1 0,-13 14 0,13-13 0,-27 13 0,14 0 0,13 0 0,0 13 0,-1 1 0,0-1 0,14 0 0,14 1 0,0-1 0,12 0 0,0 0 0,1-13 0,12 0 0,-13 0 0,1-13 0,-14 13 0,1-13 0,-1 0 0,-13-1 0,-13 1 0,-14 13 0,0-27 0,1 27 0,-13 0 0,12 0 0,1 0 0,13 14 0,0-1 0,13 0 0,0 1 0,26-1 0,0-13 0,14 13 0,-1 0 0,1-13 0,-13 13 0,-1-13 0,-12 0 0,-14-13 0,0 13 0,0 0 0,-27-13 0,0 0 0,-13 13 0,-12-13 0,12-1 0,1 14 0,39 0 0,-27 0 0</inkml:trace>
  <inkml:trace contextRef="#ctx0" brushRef="#br0" timeOffset="12438">17713 4868 512,'-13'0'0,"0"0"0,-13-13 0,-14 13 0,-13 13 0,13-13 0,1 13 0,12-13 0,1 13 0,26 14 0,0 0 0,13-1 0,13 14 0,14-1 0,13 1 0,0 13 0,13 13 0,0 0 0,14 0 0,-27 14 0,-14-1 0,1-13 0,-27 0 0,-13 1 0,-13-15 0,-14 2 0,-25-28 0,-1 13 0,-27-12 0,1 0 0,-1-14 0,-12-13 0,26 12 0,-14 2 0,41-14 0,-1 0 0,27 0 0,13 0 0,0 0 0,13 0 0</inkml:trace>
  <inkml:trace contextRef="#ctx0" brushRef="#br0" timeOffset="12937">18243 5900 512,'13'0'0,"-13"-13"0,0-1 0,13 1 0,0-13 0,14 13 0,-14-14 0,13 1 0,1-1 0,13 1 0,-14 13 0,-13-27 0,1 27 0,-14-14 0,0 1 0,-14 13 0,1-1 0,-13 1 0,-14 13 0,0-13 0,-13 26 0,27 0 0,-14 14 0,13-1 0,14 1 0,13 12 0,0-12 0,27 12 0,13 1 0,13 0 0,-1-14 0,2 1 0,-2-14 0,14 0 0,-26 1 0,0-14 0,13 0 0,-27 0 0,14-14 0,-14-12 0,-13-14 0,1 14 0,12-27 0,-26 53 0,14-40 0</inkml:trace>
  <inkml:trace contextRef="#ctx0" brushRef="#br0" timeOffset="13286">18798 4921 512,'0'13'0,"0"13"0,0 14 0,0 13 0,14 13 0,-14 0 0,13 14 0,-13-14 0,13 13 0,0 1 0,-13-14 0,14 13 0,-1-26 0,0 0 0,-13 0 0,13-13 0,-13-14 0,13 1 0,-13-14 0,13-13 0,-13 0 0,14-27 0,-14 1 0,0 26 0,13-26 0</inkml:trace>
  <inkml:trace contextRef="#ctx0" brushRef="#br0" timeOffset="13636">19248 4934 512,'0'0'0,"0"14"0,0 25 0,0 14 0,0 13 0,13 0 0,1 14 0,-14-1 0,13 0 0,0 1 0,0-1 0,0-13 0,-13 1 0,13-1 0,-13-13 0,14-1 0,-1-12 0,-13-13 0,0-1 0,13-13 0,-13-13 0,0 0 0,0-13 0</inkml:trace>
  <inkml:trace contextRef="#ctx0" brushRef="#br0" timeOffset="14027">19539 5847 512,'0'0'0,"39"-13"0,-11 0 0,11 13 0,-13-13 0,14-1 0,13 1 0,-13 0 0,0-1 0,-1-12 0,1 13 0,-14-14 0,-13 14 0,0-13 0,1 12 0,-14 1 0,-14-13 0,-12 13 0,0-1 0,-1 1 0,-12 13 0,-1 0 0,0 13 0,0-13 0,14 27 0,0-1 0,12 1 0,14-1 0,14 14 0,12-1 0,0 1 0,14 0 0,13-1 0,0-12 0,0 13 0,0-28 0,0 15 0,-53-27 0,66 13 0</inkml:trace>
  <inkml:trace contextRef="#ctx0" brushRef="#br0" timeOffset="14268">20399 5927 512,'0'-14'0,"-14"1"0,14-14 0,-13-12 0,0-1 0,13 0 0,-13 1 0,26-14 0,-13 13 0,13 1 0,14-1 0,0 0 0,12 0 0,14 27 0,13-13 0,1 12 0,25 1 0,14 13 0,-106 0 0,105 13 0</inkml:trace>
  <inkml:trace contextRef="#ctx0" brushRef="#br0" timeOffset="21498">7196 7289 512,'14'0'0,"-14"0"0,0 0 0,0 0 0,0 0 0,0 0 0,0 0 0,0 0 0,13-13 0,13 13 0,1 0 0,-1 0 0,14 0 0,-14 0 0,14 0 0,-13 0 0,-1 0 0,0 0 0,1 0 0,-14 0 0,0 0 0,13 0 0,1 0 0,0 0 0,-14 0 0,13 0 0,1 0 0,-1 0 0,1 0 0,-1 0 0,0 0 0,1 0 0,-13 0 0,12 0 0,0 13 0,-13-13 0,27 0 0,-27 0 0,27 0 0,-13 0 0,-1 0 0,1 0 0,12 0 0,-13 0 0,1 0 0,-1 0 0,1 0 0,-14 0 0,27 13 0,-14-13 0,1 0 0,-1 0 0,0 0 0,15 0 0,-2 0 0,14 0 0,-14 0 0,14 0 0,-13 0 0,13 0 0,-13-13 0,12 13 0,-11 0 0,-15 0 0,14 0 0,-1 0 0,1 0 0,-14 13 0,1-13 0,13 0 0,-14 0 0,14 0 0,-14 0 0,0 0 0,15 0 0,-15 0 0,0 0 0,14 0 0,-1 0 0,-12 0 0,13 0 0,13 0 0,-14 0 0,1 0 0,13 0 0,-13 0 0,13 0 0,-14 0 0,28 0 0,-28 13 0,14-13 0,-13 0 0,12 0 0,2 0 0,-2 14 0,-12-14 0,13 0 0,-13 13 0,13-13 0,-14 0 0,1 0 0,13 0 0,-26 0 0,12 13 0,-12-13 0,-1 0 0,0 0 0,-13 0 0,14 0 0,-13 0 0,-14 0 0,0 0 0</inkml:trace>
  <inkml:trace contextRef="#ctx0" brushRef="#br0" timeOffset="22306">10159 7078 512,'0'0'0,"0"0"0,0 0 0,14 0 0,-1 13 0,0-13 0,1 13 0,25 0 0,1 0 0,13 1 0,-1 12 0,2-13 0,12 14 0,0-14 0,-13 13 0,0 1 0,0-14 0,-14 0 0,-12 14 0,13-14 0,-27-13 0,-13 13 0,13 1 0,-26-14 0,0 13 0,0-13 0,-14 13 0,-13 0 0,14 0 0,-1 0 0,-12 14 0,-1 0 0,0-14 0,13 13 0,-12 1 0,26-14 0,-14 14 0,-12-1 0,26-13 0,-1 13 0,1-12 0,13-1 0,0-13 0,0 13 0,0-13 0,0 0 0</inkml:trace>
  <inkml:trace contextRef="#ctx0" brushRef="#br0" timeOffset="22905">11205 6985 512,'0'13'0,"0"27"0,0 13 0,0 0 0,13 26 0,-13-13 0,13 14 0,1 12 0,-1-13 0,0 14 0,0 0 0,14-14 0,-27 13 0,26-12 0,-13-1 0,-13-13 0,13 1 0,-13-15 0,13 2 0,-13-15 0,0-12 0,0-14 0,14-13 0,-14 0 0,14-27 0,-1 1 0,-13 26 0,13-40 0</inkml:trace>
  <inkml:trace contextRef="#ctx0" brushRef="#br0" timeOffset="23794">11125 6905 512,'-13'0'0,"26"0"0,-13 0 0,13-13 0,40 0 0,1 0 0,12 0 0,27-1 0,-1 1 0,14-13 0,-1 12 0,2 1 0,24-14 0,2 14 0,-14 0 0,26-13 0,-12 12 0,-1 1 0,13 0 0,-25 0 0,-2 13 0,2-13 0,-14 13 0,-14-14 0,-13 14 0,-12 0 0,-14 0 0,-1 0 0,-25 0 0,-14 0 0,1 14 0,-14-14 0,-14 0 0,14 13 0,-13 0 0,-14 0 0,14 14 0,-26-1 0,25 0 0,1 14 0,0 13 0,13 13 0,26 0 0,-12 14 0,25 13 0,1-1 0,13 14 0,-13-14 0,12 28 0,-12-15 0,0 1 0,-13 1 0,-1-15 0,-26-13 0,-13 0 0,-27-12 0,0-28 0,-26 1 0,-26-1 0,-28-25 0,14-1 0,-39 0 0,-14-13 0,-13 0 0,0 0 0,0 14 0,-13-14 0,0 13 0,26 0 0,0-13 0,14 13 0,26 14 0,26-27 0,1 13 0,38-13 0,15 0 0,26 0 0,13 0 0,13-13 0,-13 13 0,26-13 0</inkml:trace>
  <inkml:trace contextRef="#ctx0" brushRef="#br0" timeOffset="24710">11152 5887 512,'0'0'0,"0"0"0,0 13 0,0-13 0,13 13 0,-13 14 0,0 12 0,0 1 0,0 0 0,13-1 0,-13 15 0,13-2 0,1 1 0,-14-13 0,13 13 0,0-13 0,1-1 0,-14 1 0,0-14 0,13 0 0,-13-12 0,0-1 0,0 0 0,0-13 0,13 0 0,-13 0 0,0-13 0,0 13 0,13-27 0</inkml:trace>
  <inkml:trace contextRef="#ctx0" brushRef="#br0" timeOffset="25334">11337 6271 512,'0'0'0,"0"13"0,0 0 0,0 1 0,0 11 0,0-11 0,13 26 0,0-27 0,-13 13 0,13 0 0,-13-12 0,14-1 0,0 14 0,-14-27 0,0 12 0,0-12 0,0-12 0,0 12 0,0-14 0,0 1 0,0-14 0,0 1 0,0 0 0,13-14 0,-13 0 0,13 14 0,-13 0 0,13 12 0,0 1 0,0 0 0,1 13 0,-1 13 0,0 0 0,0 1 0,0 12 0,14 0 0,-14 1 0,0-1 0,-13 1 0,14 12 0,-14-12 0,0-1 0,0-12 0,0-2 0,0 2 0,0-1 0,-14-13 0,14 0 0,0 0 0,0 0 0</inkml:trace>
  <inkml:trace contextRef="#ctx0" brushRef="#br0" timeOffset="25825">11773 5913 512,'0'0'0,"0"14"0,0-1 0,0-1 0,0 15 0,0 13 0,13 0 0,-13 12 0,0-11 0,14 11 0,-14 1 0,14 1 0,-14-15 0,0 1 0,0-1 0,13-13 0,0 1 0,-13-14 0,13 1 0,13-2 0,-12-12 0,-1-12 0,-13 12 0,0-14 0</inkml:trace>
  <inkml:trace contextRef="#ctx0" brushRef="#br0" timeOffset="26025">11959 6311 512,'-14'-14'0,"14"14"0,-13 0 0,-13-13 0,13 13 0,-27 0 0,1-13 0,11 13 0,-24-14 0,25 14 0,-12 0 0,26 0 0,-14 0 0,27 14 0,0-14 0,0 0 0</inkml:trace>
  <inkml:trace contextRef="#ctx0" brushRef="#br0" timeOffset="26557">11985 6416 512,'13'13'0,"1"-13"0,-1-13 0,0 13 0,14-13 0,-14 13 0,-13-27 0,13 1 0,-13 12 0,13-11 0,-13-2 0,0 14 0,-13-1 0,13 1 0,-13 0 0,13-1 0,-13 14 0,-14 0 0,14 0 0,0 14 0,13-1 0,-14 14 0,14-14 0,0 14 0,0-2 0,0 2 0,14-14 0,12 14 0,1-14 0,-1 13 0,0-13 0,1-13 0,-1 14 0,1-14 0,-14 0 0,14 0 0,-14 0 0,0-14 0,-13 14 0,13 0 0,-13-13 0,-13 13 0,13-13 0,0 0 0,0 0 0,0 13 0,-13-13 0,26-1 0,-13 1 0,0-14 0,13 14 0,1-13 0,-1 0 0,-13 26 0,13-14 0</inkml:trace>
  <inkml:trace contextRef="#ctx0" brushRef="#br0" timeOffset="27555">12435 6231 512,'0'13'0,"0"-13"0,0 13 0,0 1 0,0 12 0,0 0 0,0 1 0,0-1 0,0-12 0,13-1 0,-13 0 0,14 0 0,-14-13 0,13 0 0,-13-13 0,0 0 0,13-14 0,-13 14 0,0-27 0,13 14 0,-13 0 0,0 12 0,13-12 0,-13 26 0,14-14 0,-1 14 0,-13 0 0,13 14 0,0 12 0,0-12 0,0-1 0,-13 14 0,14-15 0,-14 1 0,0 1 0,14-1 0,-14-13 0,0 0 0,0 0 0,0 0 0,13-13 0,-13-1 0,13-11 0,-13 11 0,13 1 0,0 13 0,0-13 0,-13 13 0,14 0 0,-14 0 0,0 13 0,13 0 0,-13 13 0,0 1 0,0-14 0,13 14 0,-13-14 0,0 0 0,0 0 0,0 0 0,0-13 0,13 0 0,-13 0 0,0-13 0,0 0 0,13 13 0,-13-13 0,14 0 0,-14-1 0,13 1 0,0 0 0,1 13 0,12 0 0,1-14 0,-14 14 0,13 0 0,-13-13 0,14 1 0,-14-2 0,0 14 0,0-13 0,-13 0 0,0-1 0,0-12 0,-13 26 0,0-14 0,0 14 0,-14 0 0,14 14 0,0-14 0,0 26 0,13-12 0,-13-1 0,13 14 0,0-15 0,13 15 0,0-14 0,0 14 0,0-27 0,14 13 0,-1-13 0,0 0 0,1 0 0,0-13 0,-1-14 0,-13 14 0,14-14 0,-27 27 0,13-26 0</inkml:trace>
  <inkml:trace contextRef="#ctx0" brushRef="#br0" timeOffset="28163">13083 6111 512,'0'0'0,"-13"14"0,13-1 0,0 14 0,0-1 0,0 0 0,0 1 0,0 0 0,13-1 0,1 0 0,-1 1 0,0-14 0,0 0 0,0-13 0,0 0 0,1-13 0,-14 0 0,0-14 0,0 1 0,0-14 0,0 0 0,-14-12 0,1 12 0,0 1 0,0-15 0,-13 28 0,26-1 0,-14 0 0,14 15 0,0 12 0,0-13 0,0 26 0,0-13 0,0 12 0,0 15 0,14 13 0,-14 0 0,13-1 0,0 1 0,0-1 0,0 1 0,0 0 0,1-13 0,-1 0 0,1-15 0,-1 1 0,0 1 0,0-28 0,-13 14 0,13 0 0</inkml:trace>
  <inkml:trace contextRef="#ctx0" brushRef="#br0" timeOffset="28387">13295 6217 512,'0'0'0,"0"14"0,0 12 0,0-12 0,0 12 0,0 0 0,0 1 0,0-14 0,13 14 0,-13-14 0,13-13 0,-13 13 0,0-26 0,13 0 0,-26-1 0,13 14 0,0-26 0</inkml:trace>
  <inkml:trace contextRef="#ctx0" brushRef="#br0" timeOffset="28522">13229 6086 512,'0'-14'0,"13"14"0,-13-13 0,0 0 0,13-1 0,1 14 0,12 0 0,-26 0 0,26 0 0</inkml:trace>
  <inkml:trace contextRef="#ctx0" brushRef="#br0" timeOffset="28937">13586 6152 512,'0'0'0,"0"13"0,-14-13 0,-12 12 0,0 2 0,-1-1 0,1 0 0,-14-13 0,14 14 0,12-1 0,14 0 0,0 1 0,0-14 0,0 0 0,14 0 0,12 0 0,-12 0 0,25-14 0,-26 1 0,14 0 0,-14 13 0,13-14 0,-13 1 0,1 13 0,-14 0 0,0 0 0,13 0 0,-13 13 0,0 1 0,0-1 0,14 14 0,-14-14 0,13 14 0,0-15 0,-13 15 0,13-14 0,0-13 0,-13 0 0,14 0 0,-14 0 0,13 0 0</inkml:trace>
  <inkml:trace contextRef="#ctx0" brushRef="#br0" timeOffset="29128">13758 6244 512,'0'13'0,"13"-26"0,-13 13 0,0-13 0,0-14 0,-13 14 0,13-13 0,13 13 0,-13-14 0,0 13 0,13 1 0,0 1 0,1 12 0,13-14 0,-14 14 0,13 0 0,-26 0 0,13 0 0</inkml:trace>
  <inkml:trace contextRef="#ctx0" brushRef="#br0" timeOffset="29627">13996 6165 512,'0'26'0,"0"-13"0,0 0 0,14 1 0,-14 12 0,13-12 0,0-1 0,0 0 0,0-13 0,1 0 0,-1 0 0,0-13 0,13 13 0,-13-13 0,27-14 0,-27 14 0,1-14 0,12 14 0,-12-13 0,12 26 0,-13-13 0,0-1 0,14 28 0,-1-1 0,-13-1 0,0 15 0,15 0 0,-15 13 0,13 0 0,-13-1 0,0 14 0,-13-14 0,0 1 0,-13-1 0,0-12 0,0-14 0,-13 1 0,-2-14 0,2 0 0,-27-14 0,27-12 0,0 0 0,12-1 0,1-13 0,13 1 0,0-1 0,27 0 0,-1 1 0,14 12 0,12 1 0,15 26 0,-67 0 0,53 0 0</inkml:trace>
  <inkml:trace contextRef="#ctx0" brushRef="#br0" timeOffset="36268">14128 7434 512,'0'14'0,"0"-14"0,13 0 0,-13 0 0,0 0 0,14 13 0,-14-13 0,26 13 0</inkml:trace>
  <inkml:trace contextRef="#ctx0" brushRef="#br0" timeOffset="36443">14525 7567 512,'13'0'0,"-13"0"0,0 0 0,13 0 0,1 0 0,-1 0 0,-13-13 0,13 13 0,-13 0 0,27 0 0</inkml:trace>
  <inkml:trace contextRef="#ctx0" brushRef="#br0" timeOffset="36601">14922 7567 512,'13'0'0,"27"0"0,-27 0 0,14-13 0,13 13 0,-14 0 0,0 0 0,-26 0 0,27 0 0</inkml:trace>
  <inkml:trace contextRef="#ctx0" brushRef="#br0" timeOffset="36783">15650 7580 512,'26'0'0,"-13"14"0,27-14 0,-14 0 0,-12 0 0,12 0 0,1 0 0,-14 0 0,14 13 0,-27-13 0,13 0 0</inkml:trace>
  <inkml:trace contextRef="#ctx0" brushRef="#br0" timeOffset="36967">16404 7647 512,'13'0'0,"14"0"0,-14 0 0,0 0 0,13 0 0,-12 0 0,-1 0 0,13 12 0,-26-12 0,13 0 0</inkml:trace>
  <inkml:trace contextRef="#ctx0" brushRef="#br0" timeOffset="37133">16841 7686 512,'26'0'0,"-13"0"0,0 0 0,14 0 0,-14 0 0,0 0 0,0 13 0,-13-13 0,13 0 0,-13 0 0,0 0 0</inkml:trace>
  <inkml:trace contextRef="#ctx0" brushRef="#br0" timeOffset="37309">17211 7739 512,'0'0'0,"26"0"0,-12 0 0,-14 0 0,13 0 0,-13 0 0,13 0 0,0 13 0,-13-13 0,0 0 0,13 0 0</inkml:trace>
  <inkml:trace contextRef="#ctx0" brushRef="#br0" timeOffset="38089">17648 7567 512,'0'13'0,"0"-13"0,0 0 0,0 0 0,0 0 0,13 0 0,-13 0 0,26 14 0,-13-1 0,27 0 0,-14 14 0,14-15 0,-13 15 0,-1-14 0,14 14 0,-14-14 0,0 13 0,-26-13 0,14 1 0,-14-1 0,-14 0 0,1 1 0,-13-14 0,0 13 0,-14 0 0,-14 1 0,15-2 0,-1 1 0,-12 1 0,25-1 0,-13-13 0,14 13 0,13-13 0,-14 14 0,14-1 0,0-13 0,26 13 0,0-13 0,-13 0 0,13 13 0</inkml:trace>
  <inkml:trace contextRef="#ctx0" brushRef="#br0" timeOffset="38696">18230 8149 512,'0'0'0,"0"0"0,0 0 0,0 0 0,0 13 0,0-13 0,-14 0 0,14 0 0,0 14 0,-13-14 0,13 0 0,-14 0 0,1 0 0,0 0 0,0 13 0,0-13 0,-1 0 0,-12 0 0,-13 13 0,39-13 0,-14 0 0</inkml:trace>
  <inkml:trace contextRef="#ctx0" brushRef="#br0" timeOffset="38840">17792 8255 512,'-13'0'0,"0"13"0,0-13 0,0 0 0,-14 0 0,1 13 0,0-13 0,-14 0 0,40 0 0,-27 14 0</inkml:trace>
  <inkml:trace contextRef="#ctx0" brushRef="#br0" timeOffset="38988">17251 8374 512,'-14'0'0,"1"0"0,0 0 0,-27 0 0,13 0 0,-12 0 0,-1 13 0,40-13 0,-26 0 0</inkml:trace>
  <inkml:trace contextRef="#ctx0" brushRef="#br0" timeOffset="39138">16457 8440 512,'13'-13'0,"-52"26"0,25-13 0,-39 13 0,0 0 0,53-13 0,-39 0 0</inkml:trace>
  <inkml:trace contextRef="#ctx0" brushRef="#br0" timeOffset="39288">15544 8585 512,'-27'0'0,"-12"14"0,-14-14 0,-14 13 0,2 0 0,65-13 0,-53 0 0</inkml:trace>
  <inkml:trace contextRef="#ctx0" brushRef="#br0" timeOffset="39620">14181 8744 512,'40'0'0,"-106"13"0,39-13 0,-39 14 0,-13-1 0,-1-13 0,1 13 0,13 0 0,-13-13 0,-1 0 0,14 0 0,-26 14 0,12-14 0,-12 13 0,12 0 0,-12-13 0,-15 13 0,15-13 0,-14 0 0,14 14 0,-15-14 0,15 13 0,-14-13 0,14 0 0,-1 0 0,0 0 0,93 0 0,-65 0 0</inkml:trace>
  <inkml:trace contextRef="#ctx0" brushRef="#br0" timeOffset="39961">11205 8943 512,'-67'0'0,"-12"0"0,-14 0 0,1 13 0,-14-13 0,14 0 0,-15 13 0,15-13 0,-1 13 0,14-13 0,-13 0 0,-1 14 0,14-14 0,12 13 0,-12-13 0,0 0 0,-1 13 0,1 0 0,-1-13 0,14 14 0,-26-14 0,12 13 0,1-13 0,13 13 0,-14-13 0,-12 0 0,26 13 0,-14 0 0,15-13 0,-15 0 0,27 14 0,53-14 0,-66 0 0</inkml:trace>
  <inkml:trace contextRef="#ctx0" brushRef="#br0" timeOffset="40143">7858 9260 512,'26'-13'0,"-78"40"0,38-27 0,-52 13 0,13-13 0,0 26 0,0-26 0,0 13 0,14-13 0,-1 13 0,40-13 0,-40 0 0</inkml:trace>
  <inkml:trace contextRef="#ctx0" brushRef="#br0" timeOffset="40312">6958 9379 512,'-26'0'0,"-1"0"0,-12 0 0,12 0 0,14 0 0,-27 0 0,40 0 0,-13 0 0</inkml:trace>
  <inkml:trace contextRef="#ctx0" brushRef="#br0" timeOffset="40917">6442 9379 512,'0'0'0,"-13"0"0,0 0 0,13 0 0,-13 0 0,13 0 0,13-13 0,-13 0 0,13-1 0,0 14 0,1-13 0,-1 0 0,-13 0 0,26 13 0,-13-13 0,-13 13 0,14-13 0,-1-1 0,0 14 0,-13-13 0,13 0 0,-13-1 0,13 2 0,14-2 0,-13 14 0,-1-13 0,-13 0 0,13 13 0,-13-13 0,0 13 0,13 0 0,-26 0 0,13 0 0,0 13 0,-26 0 0,12 0 0,-13 13 0,1 14 0,0-13 0,-1 12 0,-12 1 0,12 0 0,1 12 0,-1-25 0,0 13 0,27-1 0,0-12 0,14 0 0,-1-2 0,27-10 0,-14-3 0,27-12 0,0 13 0,27-13 0,-14 0 0,13 0 0,-79 0 0,66 0 0</inkml:trace>
  <inkml:trace contextRef="#ctx0" brushRef="#br0" timeOffset="41768">16034 8863 512,'39'0'0,"-12"0"0,12 0 0,-39 0 0,13 0 0</inkml:trace>
  <inkml:trace contextRef="#ctx0" brushRef="#br0" timeOffset="42573">16100 8797 512,'-14'0'0,"1"0"0,-13 0 0,13 0 0,-14 13 0,-13-13 0,27 14 0,0-1 0,-14 13 0,27 1 0,0-14 0,0 14 0,13-1 0,14-26 0,-1 13 0,1-13 0,0 0 0,12 0 0,-26-13 0,14 0 0,-14 0 0,0-1 0,0-12 0,0 13 0,-13-1 0,14 1 0,-14 13 0,13 0 0,1 0 0,-1 13 0,0 1 0,13 12 0,-12 1 0,12-1 0,-13 14 0,13-1 0,-12 1 0,-1 0 0,-13 0 0,0-1 0,-13-13 0,-1 1 0,1 0 0,-13-14 0,0 13 0,-14-26 0,14 0 0,-15 0 0,15-13 0,0 0 0,26 13 0,-27-27 0</inkml:trace>
  <inkml:trace contextRef="#ctx0" brushRef="#br0" timeOffset="42964">16668 8797 512,'-13'0'0,"13"13"0,-26-13 0,0 14 0,-15-1 0,15 13 0,0 1 0,12-14 0,1 14 0,0-1 0,26-13 0,0 0 0,14 1 0,-1-1 0,14-13 0,0 0 0,-1-13 0,-12-1 0,-1 1 0,1-13 0,-14 13 0,-13-14 0,0 14 0,-27-14 0,1 14 0,0-13 0,-1 12 0,1 14 0,0-26 0,26 26 0,-14 0 0</inkml:trace>
  <inkml:trace contextRef="#ctx0" brushRef="#br0" timeOffset="43347">16972 8810 512,'0'0'0,"14"0"0,-14 0 0,-14 0 0,1 0 0,0 14 0,-27-14 0,14 13 0,13-13 0,0 13 0,0 14 0,13-14 0,13 0 0,0 0 0,13 14 0,14-27 0,-1 13 0,15-13 0,-15 0 0,1 0 0,-1-13 0,-12 0 0,-14-1 0,0 1 0,-13-13 0,-13-1 0,0 14 0,-14-14 0,1 14 0,-13 0 0,12 0 0,1-1 0,-1 14 0,27 0 0,0 0 0</inkml:trace>
  <inkml:trace contextRef="#ctx0" brushRef="#br0" timeOffset="43913">17555 8665 512,'0'-13'0,"0"0"0,0-1 0,-14 14 0,1-13 0,-13 13 0,-1 0 0,1 13 0,0 1 0,-15-1 0,15 13 0,13 1 0,0 12 0,0-12 0,13 12 0,13-12 0,0-1 0,0 1 0,27-1 0,0-12 0,-14-1 0,14-26 0,-14 13 0,1-14 0,-1-12 0,1-1 0,-1-12 0,-12-1 0,-14 0 0,0 1 0,-14-1 0,1 0 0,0 0 0,-1 14 0,1-1 0,0 14 0,13 13 0,0 0 0,0 13 0,0 14 0,0-1 0,13 14 0,0 0 0,1 0 0,12 12 0,-12-12 0,-1 0 0,13 0 0,-13-27 0,14 13 0,-1-12 0,-13-1 0,-13-13 0,26 0 0</inkml:trace>
  <inkml:trace contextRef="#ctx0" brushRef="#br0" timeOffset="44329">17991 8678 512,'-13'0'0,"13"0"0,-27-13 0,14 13 0,-13 13 0,0-13 0,-1 13 0,1 14 0,13-14 0,-15 0 0,28 0 0,0 1 0,0-1 0,14 0 0,13 0 0,-1 1 0,1-1 0,25 0 0,-12 14 0,13-14 0,-13 13 0,-1-12 0,-12 12 0,-1-13 0,-26 14 0,13-14 0,-26 13 0,0-12 0,-14-1 0,-12 0 0,-1 0 0,-13 0 0,0 1 0,-13-1 0,0 0 0,0 1 0,0-1 0,66-13 0,-53 13 0</inkml:trace>
  <inkml:trace contextRef="#ctx0" brushRef="#br0" timeOffset="45670">6429 10120 512,'0'0'0,"0"0"0,0 0 0,13 0 0,-13 0 0,0 0 0,14 0 0,12 0 0,-26 0 0,26-13 0</inkml:trace>
  <inkml:trace contextRef="#ctx0" brushRef="#br0" timeOffset="45960">6945 10120 512,'-13'0'0,"39"0"0,-13 0 0,13 0 0,2 0 0,-2 13 0,0-13 0,14 0 0,-14 0 0,14 0 0,0-13 0,-14 13 0,27-13 0,0 13 0,13-14 0,-13 14 0,0 0 0,0-13 0,0 13 0,-13 0 0,12-13 0,-25 13 0,12 0 0,15 0 0,-28 0 0,-26 0 0,40-13 0</inkml:trace>
  <inkml:trace contextRef="#ctx0" brushRef="#br0" timeOffset="46101">8255 10027 512,'0'0'0,"39"-13"0,14 13 0,-13 0 0,0 0 0,-14 0 0,27 0 0,-27 0 0,14 0 0,-40 0 0,40 0 0</inkml:trace>
  <inkml:trace contextRef="#ctx0" brushRef="#br0" timeOffset="46260">9180 10001 512,'-26'0'0,"66"0"0,-27 0 0,14 0 0,12 13 0,1-13 0,-14 0 0,14 13 0,-40-13 0,40 0 0</inkml:trace>
  <inkml:trace contextRef="#ctx0" brushRef="#br0" timeOffset="46641">10199 10054 512,'27'0'0,"-1"0"0,-12 13 0,25-13 0,-26 13 0,0-13 0,1 13 0,12-13 0,-13 0 0,14 0 0,-14 0 0,14 0 0,-1 0 0,1 0 0,-1 0 0,0 0 0,14-13 0,-13 13 0,-1 0 0,1 0 0,-1 0 0,-13 0 0,0 0 0,1 0 0,-14 0 0,13 0 0,-13 0 0,0 0 0,13 13 0,0-13 0,-13 0 0,13-13 0</inkml:trace>
  <inkml:trace contextRef="#ctx0" brushRef="#br0" timeOffset="46724">10900 10107 512,'0'0'0,"0"0"0</inkml:trace>
  <inkml:trace contextRef="#ctx0" brushRef="#br0" timeOffset="47349">10794 9789 512,'0'0'0,"0"0"0,0 0 0,0 0 0,0 0 0,0 13 0,14-13 0,-14 14 0,27-1 0,-14 0 0,26 1 0,-12-2 0,12 15 0,1-14 0,0 14 0,13-1 0,-1-12 0,-12 12 0,0-13 0,-13 14 0,-1-1 0,0-13 0,-12 14 0,-14-14 0,-14 13 0,-12-12 0,-14-1 0,0 14 0,-13-1 0,-12-13 0,-1 14 0,-1-1 0,1 0 0,0 1 0,0-14 0,26 14 0,0-14 0,1 0 0,26 0 0,-1-13 0,1 14 0,26-14 0,-13 0 0,0 0 0</inkml:trace>
  <inkml:trace contextRef="#ctx0" brushRef="#br0" timeOffset="48039">8797 10345 512,'-14'0'0,"-12"13"0,0 0 0,-1 14 0,-12-14 0,-1 14 0,27-1 0,-14 14 0,14-14 0,0 14 0,13-14 0,13 1 0,0-1 0,0-13 0,14 1 0,13-1 0,-1-13 0,1-13 0,-1 13 0,2-27 0,-2 14 0,-12-13 0,-1-1 0,-13 1 0,-13-1 0,0 1 0,0-1 0,-13 1 0,-13 13 0,-1-1 0,1 1 0,0 0 0,-15 13 0,15 0 0,13 0 0,-14 0 0,27 0 0,-13 13 0</inkml:trace>
  <inkml:trace contextRef="#ctx0" brushRef="#br0" timeOffset="48406">9141 10200 512,'0'-27'0,"0"67"0,0-27 0,13 27 0,-13 12 0,0 1 0,0 0 0,0-13 0,0 0 0,0 13 0,0-27 0,0 14 0,0-14 0,-13-13 0,13 1 0,0-14 0,0 0 0,0-14 0,0 14 0,0-13 0</inkml:trace>
  <inkml:trace contextRef="#ctx0" brushRef="#br0" timeOffset="48763">9352 10279 512,'-13'0'0,"13"13"0,-13 0 0,0 14 0,-13-1 0,12 1 0,-12-1 0,0 14 0,12-14 0,-13-12 0,14 12 0,0-13 0,13 0 0,0 1 0,0-1 0,26-13 0,1 0 0,0 13 0,12-13 0,14 0 0,0 13 0,-13-13 0,26 0 0,-26 14 0,12-1 0,2-13 0,-2 13 0,-52-13 0,40 0 0</inkml:trace>
  <inkml:trace contextRef="#ctx0" brushRef="#br0" timeOffset="49395">11602 9816 512,'0'40'0,"0"25"0,0 15 0,0 12 0,0 1 0,-14 13 0,14 0 0,0 13 0,0-13 0,-13 13 0,13 0 0,0-13 0,0 0 0,0-14 0,13 1 0,-13-14 0,14-13 0,-14-13 0,0-13 0,13-27 0,-13 0 0,13-26 0,1-27 0,12 0 0,-26 40 0,13-52 0</inkml:trace>
  <inkml:trace contextRef="#ctx0" brushRef="#br0" timeOffset="50236">11681 9670 512,'0'0'0,"-13"13"0,13-13 0,13 0 0,0 14 0,0-14 0,27 0 0,27 0 0,12 0 0,26-14 0,1 1 0,14 1 0,11-3 0,15 3 0,13-1 0,-13-1 0,12 1 0,-12 13 0,13 0 0,-27 0 0,0 0 0,-13 0 0,-13 13 0,-26-13 0,-15 14 0,-12-14 0,-26 13 0,-14-13 0,1 12 0,-14-12 0,-14 15 0,1-3 0,-1 15 0,-12 13 0,0-1 0,12 1 0,1 0 0,0 25 0,0 2 0,26-1 0,-13 13 0,13 1 0,14 12 0,-1 1 0,14-14 0,-27 14 0,14-1 0,-1-25 0,-13-1 0,-13 0 0,-26-13 0,0-26 0,-28 12 0,-12-25 0,-27-2 0,-12 2 0,-28-14 0,-12 0 0,0 0 0,-27 0 0,13 13 0,-13-13 0,-1 13 0,15 1 0,13-1 0,-1-13 0,40 0 0,13 0 0,14 0 0,13-13 0,39 13 0,-12-14 0,39-12 0,13 12 0,13-12 0,-26 26 0,41-39 0</inkml:trace>
  <inkml:trace contextRef="#ctx0" brushRef="#br0" timeOffset="51692">14327 10398 512,'13'0'0,"0"13"0,0 0 0,14 1 0,0-1 0,12-13 0,-12 13 0,25-13 0,-12 13 0,27-13 0,-2 0 0,14-13 0,1 13 0,13 0 0,-14-13 0,27 13 0,0-13 0,-1 13 0,15 0 0,-15 0 0,28 0 0,-14 0 0,13 0 0,-26 0 0,27 0 0,-15 0 0,2 0 0,-2 0 0,2 0 0,-1 0 0,0 0 0,0 0 0,0 0 0,13 0 0,-26 0 0,26 0 0,-12 0 0,-2 0 0,15 0 0,-14 0 0,13 13 0,-26-13 0,13 13 0,0 0 0,0-13 0,-13 14 0,13-1 0,-27 0 0,1 0 0,-13 0 0,-1 1 0,-13-1 0,-26 0 0,12-13 0,-25 13 0,-1-13 0,-12 0 0,-1 0 0,-13 14 0,0-28 0,-13 14 0,13 0 0,0 0 0,-14-13 0,1 0 0,0 0 0,-14-14 0,14 1 0,0-1 0,-26 1 0,12-1 0,14-12 0,-27 12 0,13-13 0,-12 14 0,13 0 0,-1-1 0,1 14 0,13 13 0,-1-13 0,1 13 0,13 0 0,0 0 0,13 13 0,14 0 0,-1 14 0,14-1 0,12 0 0,2 14 0,12 0 0,0-14 0,0 14 0,0 0 0,-13-1 0,0-12 0,-13 13 0,-14-14 0,-13 14 0,-13-14 0,-13 1 0,-13-14 0,-28 26 0,15-25 0,-27 12 0,0 1 0,-1-14 0,-25 13 0,26-12 0,0-1 0,0 0 0,12 1 0,15-1 0,-1-13 0,40 0 0,-39 0 0</inkml:trace>
  <inkml:trace contextRef="#ctx0" brushRef="#br0" timeOffset="52416">20889 9882 512,'0'0'0,"-27"-14"0,-12 2 0,-15-2 0,-12 14 0,0 0 0,0 0 0,0 0 0,0 14 0,-14-2 0,1 2 0,13 12 0,-14-13 0,28 27 0,-14-13 0,25 12 0,15 1 0,13 0 0,26-1 0,13 1 0,15 0 0,11 0 0,14 12 0,27-12 0,-14 13 0,14 13 0,13-13 0,-27 13 0,14 0 0,-27 1 0,0-1 0,-26-13 0,-27 13 0,0-26 0,-39 12 0,0-12 0,-28 0 0,-12-14 0,0 1 0,-40-14 0,14 14 0,-1-27 0,1 13 0,12-13 0,1 0 0,79 0 0,-53 0 0</inkml:trace>
  <inkml:trace contextRef="#ctx0" brushRef="#br0" timeOffset="53746">20280 9512 512,'13'13'0,"-13"40"0,13 0 0,-13-1 0,0 28 0,14-1 0,-14 0 0,0 27 0,0-13 0,0 13 0,0 13 0,0-13 0,13 13 0,-13-13 0,0 13 0,13-13 0,-13-13 0,0-1 0,0 1 0,0-28 0,0 2 0,-13-15 0,13-25 0,0 0 0,0-15 0,0-12 0,0-12 0,0-15 0,0 27 0,0-27 0</inkml:trace>
  <inkml:trace contextRef="#ctx0" brushRef="#br0" timeOffset="54578">20267 9670 512,'0'-27'0,"0"2"0,13-2 0,-13 0 0,13 1 0,14 0 0,-14 12 0,26 1 0,15 0 0,-2-1 0,14 1 0,14 13 0,12 0 0,15 13 0,-15-13 0,1 27 0,-1 0 0,-13-1 0,-12 0 0,-14 14 0,-1-1 0,-39-12 0,1 13 0,-14 0 0,-14-1 0,-12 14 0,0-13 0,-40 13 0,-1 0 0,1 0 0,-26-14 0,-1 14 0,1-13 0,12 0 0,1-14 0,-1 14 0,27-27 0,14 0 0,12 0 0,14-13 0,26 0 0,14-13 0,12 13 0,28-13 0,-1 13 0,26 0 0,1 0 0,13 0 0,0 13 0,-14 27 0,14-14 0,-27 27 0,1-13 0,-27 26 0,-14-13 0,-12 0 0,-14 27 0,-26-27 0,-14 13 0,-25 0 0,-14-13 0,-14-1 0,-12 15 0,-28-15 0,1-12 0,-13 14 0,0-15 0,-1 1 0,1-14 0,13 13 0,13-25 0,13-14 0,28 0 0,12 0 0,13-27 0,13 1 0,14-14 0,13 40 0,13-40 0</inkml:trace>
  <inkml:trace contextRef="#ctx0" brushRef="#br0" timeOffset="55079">20730 8969 512,'0'0'0,"0"27"0,13 12 0,0 14 0,13 27 0,-13-1 0,1 27 0,13-1 0,-14 28 0,0-1 0,0 13 0,1 14 0,-1 0 0,0 13 0,0 13 0,-13 1 0,0-1 0,13 13 0,-13-12 0,0 12 0,13-26 0,-13 0 0,0-13 0,0-14 0,0-145 0,0 133 0</inkml:trace>
  <inkml:trace contextRef="#ctx0" brushRef="#br0" timeOffset="153512">8731 10861 512,'0'0'0,"0"0"0,0 13 0,0 0 0,0 14 0,13-14 0,-13 14 0,13 13 0,0-14 0,0 0 0,-13 1 0,14-1 0,0 0 0,-1-12 0,-13-1 0,13-13 0,0 0 0,0-13 0,-13 13 0,0 0 0,13-27 0</inkml:trace>
  <inkml:trace contextRef="#ctx0" brushRef="#br0" timeOffset="153712">8995 10821 512,'0'0'0,"14"14"0,-14-14 0,13 13 0,-13 13 0,0 1 0,13-1 0,-13 14 0,14-13 0,-1 12 0,-13-39 0,0 27 0</inkml:trace>
  <inkml:trace contextRef="#ctx0" brushRef="#br0" timeOffset="155218">8572 11456 512,'-13'13'0,"13"-13"0,-27 0 0,14 13 0,-26-13 0,-1 0 0,14 0 0,-15 0 0,15 14 0,-14-14 0,14 0 0,13 0 0,-13 13 0,26-13 0,-14 0 0,14 0 0,0 13 0,14-13 0,-1 27 0,13-14 0,-13-13 0,14 26 0,-1-12 0,-13-1 0,0 0 0,15 1 0,-28-2 0,13 15 0,0-27 0,-13 13 0,0 0 0,0-13 0,0 14 0,0-14 0,0 0 0,13-14 0,-13 14 0,13-13 0,14 0 0,-1 0 0,-13-1 0,13 2 0,1-2 0,13 1 0,-14 0 0,14-1 0,0 1 0,-14 13 0,0 0 0,1 0 0,0 13 0,-1 1 0,-13 12 0,0-12 0,1 25 0,-14 1 0,-14 0 0,1 12 0,0-12 0,-13 13 0,-15 0 0,2 0 0,-1 0 0,-26-13 0,13 12 0,0-12 0,1 0 0,-1-14 0,13 1 0,0-14 0,27-13 0,0 0 0,13-26 0,13-1 0,0-13 0,27-13 0,0-13 0,-1 13 0,-39 53 0,53-66 0</inkml:trace>
  <inkml:trace contextRef="#ctx0" brushRef="#br0" timeOffset="155667">9432 11219 512,'0'12'0,"0"1"0,-13 1 0,0 12 0,-1 1 0,1 12 0,0 1 0,-1 13 0,1 0 0,0 13 0,13 14 0,-13-15 0,0 28 0,0-14 0,-1 14 0,-12 0 0,13-14 0,-14 14 0,0-14 0,1 1 0,0-14 0,12 0 0,1-27 0,0 1 0,13-26 0,0-1 0,13-26 0,0-14 0,14-12 0,12-14 0,-39 53 0,27-67 0</inkml:trace>
  <inkml:trace contextRef="#ctx0" brushRef="#br0" timeOffset="156416">10199 11231 512,'0'0'0,"0"0"0,-13 0 0,-14 0 0,1 0 0,-27 0 0,1 0 0,-2 13 0,1 1 0,-12-1 0,12-13 0,-1 27 0,15-14 0,-1 0 0,14 0 0,0 13 0,26-12 0,0 12 0,13 0 0,0 1 0,13 13 0,1-27 0,-1 14 0,-13-1 0,13 0 0,1-12 0,-13-1 0,-1 0 0,0 1 0,-13-14 0,0 12 0,0-12 0,0 0 0,0-12 0,13-2 0,-13 14 0,14-13 0,-1-14 0,13 14 0,0 0 0,14 0 0,0 13 0,0-13 0,-1 13 0,14 13 0,-13-13 0,0 13 0,-1 13 0,-12 1 0,-1 0 0,-26-1 0,0 13 0,-26-12 0,-14 13 0,0-1 0,-13 14 0,-13-13 0,-13 0 0,-1-1 0,1 1 0,-1 0 0,15-27 0,-14 14 0,38-14 0,-11 0 0,38-13 0,14 0 0,-26-13 0</inkml:trace>
  <inkml:trace contextRef="#ctx0" brushRef="#br0" timeOffset="180069">10662 4908 512,'0'0'0,"0"0"0,0 0 0,0 0 0,0 13 0,0-13 0,0 13 0,0 1 0,0 25 0,14-12 0,-14 12 0,13-12 0,-13-1 0,0 1 0,0-14 0,0 0 0,-13-13 0,13 0 0,0-13 0,13 0 0,-13 13 0,0-14 0</inkml:trace>
  <inkml:trace contextRef="#ctx0" brushRef="#br0" timeOffset="180328">10927 4855 512,'0'0'0,"0"13"0,13-13 0,-13 13 0,-13 0 0,26 27 0,-13-14 0,0 1 0,0 13 0,0-14 0,0 1 0,0-1 0,13 1 0,-13-14 0,13 0 0,1 0 0,-1 0 0,1-13 0,-14 0 0,0 0 0</inkml:trace>
  <inkml:trace contextRef="#ctx0" brushRef="#br0" timeOffset="180861">11615 4855 512,'0'0'0,"-13"0"0,-1 13 0,-39-13 0,14 13 0,-14 0 0,14 14 0,-15-14 0,15 13 0,-1 1 0,14 0 0,12-1 0,1 1 0,13-1 0,27 0 0,12 1 0,14-1 0,14 1 0,12-1 0,0 14 0,1 0 0,-1-1 0,-14 1 0,-11 0 0,-15-1 0,-25 1 0,-1-13 0,-26 12 0,-14-12 0,-12 12 0,-15-25 0,-12 12 0,-13-13 0,13 1 0,-13-1 0,0-13 0,12 13 0,14-13 0,0 0 0,27 0 0,26-13 0,0 13 0,0-13 0,0 13 0,26 0 0</inkml:trace>
  <inkml:trace contextRef="#ctx0" brushRef="#br0" timeOffset="181193">12038 5318 512,'0'-13'0,"0"39"0,0 1 0,0-1 0,0 14 0,0-14 0,0 14 0,14-13 0,-1-1 0,0-13 0,0 0 0,-13 1 0,13-28 0,-13 14 0,0 0 0</inkml:trace>
  <inkml:trace contextRef="#ctx0" brushRef="#br0" timeOffset="181352">11932 5106 512,'0'-13'0,"0"-13"0,0-1 0,13 1 0,-13 26 0,14-27 0</inkml:trace>
  <inkml:trace contextRef="#ctx0" brushRef="#br0" timeOffset="181668">12303 4921 512,'0'-40'0,"0"80"0,0-40 0,0 53 0,0 13 0,0 0 0,0 0 0,13 1 0,-13-1 0,13-13 0,-13-1 0,13 1 0,-13 1 0,0-28 0,0 14 0,0-14 0,0 0 0,-13-12 0,13-1 0,0-13 0,-13 0 0,13 0 0,0-13 0</inkml:trace>
  <inkml:trace contextRef="#ctx0" brushRef="#br0" timeOffset="182059">12422 5305 512,'0'13'0,"0"-13"0,-13 26 0,-1-12 0,1 12 0,-14 0 0,14 1 0,0-14 0,0 14 0,0-14 0,13 0 0,0 1 0,13-14 0,0 13 0,13 0 0,1 0 0,0 14 0,12-14 0,-12 0 0,-1 0 0,14 14 0,-14-14 0,0 0 0,-12 0 0,0-13 0,-1 14 0,0-14 0,-13 0 0,0 0 0</inkml:trace>
  <inkml:trace contextRef="#ctx0" brushRef="#br0" timeOffset="182318">12713 5463 512,'0'0'0,"13"0"0,0-13 0,-13 13 0,13 0 0</inkml:trace>
  <inkml:trace contextRef="#ctx0" brushRef="#br0" timeOffset="183181">12117 5000 512,'0'0'0,"0"14"0,0 12 0,0-13 0,0 27 0,14 0 0,-1 12 0,0 2 0,13-15 0,-12 14 0,-14-13 0,13 13 0,-13-14 0,14 1 0,-14 0 0,0 0 0,0-14 0,0 0 0,0 1 0,13-14 0,0 0 0,0 1 0,0-14 0,-13 0 0,14 0 0</inkml:trace>
  <inkml:trace contextRef="#ctx0" brushRef="#br0" timeOffset="183905">13321 5503 512,'0'0'0,"0"0"0,0 0 0,0 0 0,-13-26 0,0 12 0,0-25 0,-14-1 0,1 0 0,0-12 0,-1-1 0,0-1 0,1 2 0,13 12 0,0 0 0,13 1 0,-14-1 0,14 0 0,14 14 0,-14 12 0,26 1 0,0 0 0,14 0 0,0 26 0,13 0 0,-14 0 0,1 14 0,-14 0 0,1 12 0,-27-12 0,0 12 0,-13-12 0,-1-1 0,-12-13 0,-1 1 0,-12-1 0,-1 13 0,14-26 0,0 13 0,12 1 0,14-1 0,0 0 0,14 1 0,12-1 0,0 13 0,14 1 0,13-1 0,-14 14 0,1-14 0,0 14 0,0-14 0,-1 14 0,-13-26 0,-12 12 0,13-13 0,-14 14 0,0-27 0,-13 13 0,13-13 0,-13 0 0,0 0 0</inkml:trace>
  <inkml:trace contextRef="#ctx0" brushRef="#br0" timeOffset="184363">13917 5265 512,'0'0'0,"-14"0"0,1 0 0,-13 13 0,0-13 0,-15 27 0,28-14 0,-13 13 0,13-12 0,-1 12 0,14-13 0,0 14 0,14-14 0,12 0 0,0 0 0,1 1 0,26-14 0,-27 0 0,14 0 0,-14-14 0,1 1 0,-13-13 0,12-1 0,-26 14 0,0-13 0,-13-14 0,0 27 0,-14-27 0,13 14 0,-12 12 0,13-12 0,0 12 0,13 14 0,0-13 0</inkml:trace>
  <inkml:trace contextRef="#ctx0" brushRef="#br0" timeOffset="185311">14300 5212 512,'0'13'0,"-13"-13"0,13 0 0,-13-13 0,0 13 0,-14 0 0,-13 0 0,27 13 0,-13 1 0,12-14 0,1 13 0,0 0 0,13 0 0,0 1 0,0 12 0,13-13 0,0 0 0,14 1 0,-14-1 0,0-13 0,14 0 0,0 0 0,-14 0 0,0 0 0,0-13 0,-13 13 0,13-27 0,-13 14 0,0-13 0,14-1 0,-14 1 0,0 26 0,0-14 0,0 1 0,0 13 0,0 13 0,0-13 0,0 14 0,13 12 0,0 14 0,0-14 0,0 1 0,0-1 0,-13-13 0,14 14 0,-14-14 0,14-13 0,-14 0 0,13 0 0,-13 0 0,13-27 0,-13 27 0,0-13 0</inkml:trace>
  <inkml:trace contextRef="#ctx0" brushRef="#br0" timeOffset="186044">14737 5133 512,'-13'0'0,"-14"26"0,-12-13 0,12 14 0,-13 13 0,14-14 0,-1 1 0,14 12 0,13-12 0,0-14 0,13 13 0,0-13 0,14 1 0,-14-1 0,14-13 0,0-13 0,-1-1 0,0-12 0,-13-14 0,14 1 0,-1-14 0,-26 0 0,13-13 0,-13 0 0,0 13 0,0-1 0,-13 2 0,13 12 0,13 1 0,-13 12 0,0 14 0,0-1 0,0 14 0,13 0 0,-13 27 0,14 0 0,0 12 0,-14 14 0,13 0 0,0 13 0,0-13 0,0-13 0,-13 12 0,13-12 0,-13 0 0,0-13 0,0-14 0,14 0 0,-14 0 0,0-13 0,0-13 0,0 0 0,0-14 0,0-12 0,0-1 0,0 40 0,0-53 0</inkml:trace>
  <inkml:trace contextRef="#ctx0" brushRef="#br0" timeOffset="186318">15068 4537 512,'0'0'0,"0"0"0,-13 13 0,13 1 0,0 26 0,0-14 0,0 13 0,0 15 0,0-15 0,13-12 0,0-1 0,-13 1 0,13-14 0,0-13 0,-13 0 0,13-13 0,-13-14 0,14 14 0,-14 13 0,13-40 0</inkml:trace>
  <inkml:trace contextRef="#ctx0" brushRef="#br0" timeOffset="186435">15160 4696 512,'0'0'0,"13"0"0,-13 0 0,13 13 0,-13 14 0,14-1 0,-1 1 0,1 13 0,-1 12 0,-13-52 0,0 40 0</inkml:trace>
  <inkml:trace contextRef="#ctx0" brushRef="#br0" timeOffset="198890">12832 7739 512,'0'0'0,"0"0"0,0 0 0,-13 0 0,13 0 0,-13 0 0,13 0 0,-14 0 0,1 13 0,0 0 0,-1 14 0,1-14 0,0 14 0,0-1 0,13 13 0,-13 1 0,13 13 0,0 0 0,-14 0 0,14 27 0,0-15 0,-13 15 0,13 26 0,-13-14 0,26 14 0,-13 13 0,0-13 0,0 26 0,13-13 0,-13 14 0,14 12 0,-1-12 0,0 13 0,0-15 0,14 15 0,-1-1 0,1-12 0,-1-1 0,1-13 0,-1 13 0,0-12 0,1-1 0,-1-13 0,1-14 0,0 14 0,-1-26 0,14-1 0,-1-14 0,-13-11 0,15-2 0,11 1 0,-12-13 0,13 0 0,0 0 0,13-14 0,-26 0 0,25 1 0,-11-1 0,-15 1 0,1-14 0,0 13 0,-14-12 0,-13-1 0,0 0 0,-13 13 0,0-26 0,14 14 0,-28-1 0,14 0 0,-13-13 0,13 0 0,0 0 0,0 0 0</inkml:trace>
  <inkml:trace contextRef="#ctx0" brushRef="#br0" timeOffset="199322">13824 11787 512,'14'-13'0,"-14"13"0,0-13 0,0-1 0,0 1 0,0 13 0,0-13 0,-14 13 0,14-14 0,0 14 0,-13-13 0,13 13 0,0 0 0,0 13 0,13 1 0,1-1 0,-1 14 0,13 12 0,-13-12 0,0 12 0,1-12 0,-1 12 0,-13-12 0,-13-14 0,13 14 0,-27-14 0,14 0 0,0 0 0,-27-13 0,0 0 0,14 0 0,-27 0 0,13 0 0,1 0 0,12-13 0,-13 13 0,14 0 0,0 0 0,12 0 0,1 0 0,0-13 0,13 13 0,13 0 0</inkml:trace>
  <inkml:trace contextRef="#ctx0" brushRef="#br0" timeOffset="200088">14645 11509 512,'0'0'0,"-14"0"0,14 0 0,-26 0 0,12 0 0,1 0 0,-27 13 0,1 14 0,12-14 0,1 27 0,-13-14 0,11 27 0,2-13 0,0 13 0,-1 0 0,14 13 0,0-13 0,13 0 0,0 0 0,13 0 0,0-1 0,1-12 0,25-14 0,-13 14 0,2-26 0,11-1 0,1 0 0,12-13 0,-12-13 0,13 0 0,-13-1 0,-1-12 0,-12-1 0,12 1 0,-26-1 0,1 1 0,-14 0 0,-14-1 0,1 14 0,-13 0 0,0-1 0,-14 14 0,-13 0 0,13 14 0,0-1 0,1 0 0,13 14 0,-14-1 0,14 14 0,13-14 0,-1 0 0,0 14 0,14-26 0,14 12 0,-14 1 0,14-14 0,12 0 0,-13-13 0,27 0 0,-14-13 0,13 0 0,1-14 0,0-13 0,13 0 0,-53 40 0,40-39 0</inkml:trace>
  <inkml:trace contextRef="#ctx0" brushRef="#br0" timeOffset="200437">15478 11496 512,'0'0'0,"13"13"0,-13 0 0,-13 1 0,13 12 0,-13 0 0,-1 14 0,-12 13 0,-1 0 0,1 0 0,-1 0 0,-12 13 0,12-13 0,1 0 0,0 0 0,-1-13 0,0-1 0,14 1 0,-13-14 0,12-13 0,1 1 0,13-28 0,0 1 0,0-13 0,0-14 0,13-13 0,-13 53 0,14-53 0</inkml:trace>
  <inkml:trace contextRef="#ctx0" brushRef="#br0" timeOffset="200837">15186 11588 512,'-13'-13'0,"13"13"0,-13-13 0,0 13 0,0 0 0,-14 0 0,14 13 0,0 14 0,0-14 0,0 26 0,-1-12 0,14 13 0,0-14 0,14 1 0,-1-1 0,0-26 0,0 13 0,0-13 0,14-13 0,-14 0 0,13-13 0,-13-1 0,1-13 0,-1 14 0,1-14 0,-14 14 0,0-1 0,-14 14 0,14 0 0,-27 0 0,14 13 0,-13 0 0,-1 13 0,1 13 0,13 1 0,-13-1 0,12 0 0,14 14 0,0 0 0,0-40 0,0 27 0</inkml:trace>
  <inkml:trace contextRef="#ctx0" brushRef="#br0" timeOffset="201219">15742 12012 512,'13'0'0,"-13"0"0,0 0 0,0 13 0,-13-13 0,-13 0 0,13 0 0,-14 13 0,14 1 0,-13-1 0,13 0 0,-1 14 0,14-14 0,14 0 0,-1 0 0,13 0 0,0-13 0,14 0 0,0 0 0,-14-13 0,14 0 0,-13-13 0,-14-1 0,0 14 0,-13-14 0,-13 1 0,0-1 0,-14 1 0,-13 13 0,14-1 0,-14 14 0,40 0 0,-40 0 0</inkml:trace>
  <inkml:trace contextRef="#ctx0" brushRef="#br0" timeOffset="208757">11284 7461 512,'13'0'0,"1"0"0,12 0 0,0 0 0,1 0 0,0 13 0,12-13 0,1 14 0,-1-1 0,1 26 0,0-25 0,0 26 0,-1-1 0,-12 1 0,12 13 0,-13-1 0,-12 2 0,13 25 0,-14-13 0,-13 13 0,0 1 0,0 12 0,-26 14 0,12 0 0,-13 0 0,14 13 0,-13 0 0,-1 13 0,14-13 0,-13 14 0,0 12 0,-1-13 0,14 1 0,-14-1 0,14 14 0,-1-14 0,1 0 0,13 14 0,-13-14 0,13 13 0,-13-12 0,13-14 0,0 0 0,0 0 0,0-13 0,0-14 0,0 1 0,0 0 0,13-14 0,0 0 0,0-12 0,1-2 0,26-11 0,-27-2 0,14-12 0,12 0 0,-13-1 0,14 1 0,-14 0 0,1-14 0,0-12 0,12 12 0,-12-13 0,-1 1 0,0-14 0,-12 0 0,12 0 0,-13-14 0,-13 14 0,14 0 0</inkml:trace>
  <inkml:trace contextRef="#ctx0" brushRef="#br0" timeOffset="210421">12104 11893 512,'0'0'0,"-13"26"0,13-13 0,-13 14 0,0-1 0,-14 14 0,14 13 0,-14 0 0,14 0 0,-13 13 0,12 0 0,-12 0 0,26-13 0,-13 0 0,13 0 0,13-13 0,-13 0 0,13-14 0,14 0 0,-1 1 0,1-1 0,13-12 0,-1-1 0,1-1 0,-1-12 0,15 15 0,-15-15 0,1 0 0,-1 0 0,1 0 0,-13 0 0,-1 0 0,1 0 0,-1-15 0,-13 15 0,14-12 0,-1-1 0,-13-1 0,0-12 0,0-1 0,-13 1 0,0 0 0,14-14 0,0 0 0,-14-13 0,13 0 0,-13 0 0,13 1 0,-13-1 0,0-14 0,0 28 0,0-1 0,-13 0 0,13 14 0,-27 13 0,13-1 0,-25 1 0,-14 13 0,14-13 0,-14 13 0,-14 0 0,28 13 0,-27-13 0,12 13 0,15-13 0,-1 14 0,1-14 0,-1 13 0,13 0 0,1 0 0,13 1 0,-1-1 0,14-13 0,-13 13 0</inkml:trace>
  <inkml:trace contextRef="#ctx0" brushRef="#br0" timeOffset="211319">12607 12488 512,'0'0'0,"0"14"0,0-14 0,0 0 0,14 0 0,-1-14 0,0 1 0,13 0 0,1-1 0,12-12 0,1 13 0,-13-14 0,26 1 0,-1 0 0,1 12 0,-13-12 0,13 13 0,0 13 0,-14 0 0,15 13 0,-15 0 0,14 0 0,-27 1 0,27 12 0,-26 0 0,13 1 0,-1-1 0,-12 1 0,12-1 0,1 1 0,-27 13 0,14-28 0,-1 15 0,1-14 0,-14 14 0,-13-27 0,0 13 0,13-13 0,-26 0 0,13 0 0,-13 0 0,-14 13 0,1-13 0,-14 13 0,13 0 0,-12 1 0,12-1 0,1 14 0,0-14 0,12-1 0,14 3 0,-13-15 0,13 0 0,13 0 0,1 0 0,12-15 0,0 3 0,1-15 0,12 1 0,-12-1 0,-14 1 0,14-14 0,-1 27 0,-13-26 0,1 12 0,-1 1 0,-13-1 0,-13 0 0,13 1 0,-14 13 0,1-14 0,0 1 0,0 13 0,0-14 0,-14 14 0,27 13 0,-14-13 0,1 26 0,13 0 0,13 1 0,1-1 0,-14-13 0,0 26 0</inkml:trace>
  <inkml:trace contextRef="#ctx0" brushRef="#br0" timeOffset="212193">13996 12435 512,'14'-13'0,"-14"13"0,0 0 0,0 13 0,0 0 0,-14 1 0,1 26 0,-1-1 0,-12 27 0,13 0 0,-14 1 0,14 25 0,0-13 0,-13 0 0,13 1 0,-14 13 0,13-14 0,1-13 0,0 0 0,0-13 0,13 0 0,0-13 0,0-14 0,13 1 0,0-14 0,0 0 0,1 1 0,13-14 0,12 0 0,1 0 0,12-14 0,2 1 0,-1 0 0,-1 0 0,1-1 0,-13 14 0,26-13 0,-26 0 0,-1 13 0,2-13 0,-2-1 0,-13 14 0,1 0 0,-1-13 0,0 13 0,1 0 0,-14 0 0,1-13 0,-1 13 0,0-13 0,-13 13 0,14-14 0,-1 1 0,-13 0 0,13-13 0,-13-14 0,0 0 0,0-13 0,0 1 0,0-28 0,-13 14 0,13-1 0,0 1 0,-13 1 0,13-2 0,-14 15 0,1 12 0,0 0 0,-1 14 0,1-1 0,13 14 0,-27 13 0,1-13 0,0 13 0,-14 0 0,-12 0 0,11-14 0,-25 14 0,14-12 0,-15-2 0,1 14 0,0-13 0,0 13 0,0-13 0,13 13 0,0 0 0,13 0 0,0 13 0,14 0 0,26 13 0,0-26 0,0 27 0</inkml:trace>
  <inkml:trace contextRef="#ctx0" brushRef="#br0" timeOffset="213034">14684 13189 512,'13'14'0,"27"-14"0,-1 0 0,2 0 0,-2 0 0,1-14 0,12 1 0,-12 0 0,0-1 0,13-25 0,0 13 0,-1-14 0,2 13 0,-15-12 0,14 12 0,-13-13 0,13 14 0,0 0 0,-14 12 0,1 1 0,-14 0 0,15 13 0,-2 13 0,-26-13 0,14 13 0,-14 14 0,0-1 0,-13 0 0,0 1 0,0 0 0,-13 0 0,-14-2 0,14 2 0,0 13 0,-13-14 0,13 14 0,-1-14 0,0 0 0,14 1 0,0-14 0,0 0 0,14-13 0,0 0 0,12-13 0,0-13 0,-13 0 0,14-14 0,-1-13 0,1 13 0,-14 0 0,-13-12 0,13 12 0,-26 0 0,13 1 0,-13 12 0,-27 0 0,14 2 0,-1 10 0,1-10 0,-14 11 0,0 14 0,27 0 0,-13 0 0,12 0 0,1 0 0,13 0 0,0 0 0,0 14 0,0-14 0,13 0 0</inkml:trace>
  <inkml:trace contextRef="#ctx0" brushRef="#br0" timeOffset="213941">16179 12488 512,'0'14'0,"13"12"0,-13 13 0,-13 1 0,-1 13 0,14 13 0,-26 0 0,0 1 0,13 12 0,-14-12 0,1-2 0,13 1 0,-14-13 0,13 0 0,14 0 0,-13-13 0,13-14 0,0 14 0,13-14 0,-13-13 0,27 1 0,0-1 0,-1 0 0,1-13 0,25-13 0,-12 13 0,13-13 0,-13 13 0,12-14 0,1 14 0,-12 14 0,-2-14 0,1 13 0,12 0 0,-25 0 0,13-13 0,-1 0 0,-12 0 0,-1 0 0,1 0 0,-1-13 0,1 0 0,-14 13 0,14-27 0,-14 14 0,0-13 0,0-1 0,0-12 0,-13-14 0,13 0 0,-13 0 0,14 0 0,-28-13 0,14 14 0,0-2 0,-26-12 0,13 13 0,0-14 0,-14 15 0,1-14 0,-1 13 0,-13 14 0,-12-1 0,12 0 0,1 27 0,-2-1 0,-11 1 0,12 13 0,1 13 0,-2 1 0,2-1 0,-14 0 0,13 14 0,1-1 0,-1 0 0,13 1 0,1 0 0,-14-1 0,27-13 0,13 13 0,0-26 0,0 14 0</inkml:trace>
  <inkml:trace contextRef="#ctx0" brushRef="#br0" timeOffset="215197">16906 12978 512,'0'0'0,"14"12"0,-1-12 0,0 0 0,0 0 0,0 0 0,14-12 0,-13 12 0,12-27 0,-13 0 0,14-12 0,-14-14 0,0 1 0,0-15 0,0 1 0,0 0 0,-13 0 0,0-1 0,14 1 0,-14 14 0,13-1 0,-13 13 0,13 0 0,14 0 0,-14 14 0,14 0 0,-14-1 0,13 1 0,14-1 0,-14 1 0,0-14 0,15 13 0,-2-12 0,1-14 0,-1 13 0,1 1 0,13-15 0,-13 15 0,13-1 0,-1 0 0,2 1 0,-1-1 0,-1 13 0,1 1 0,14-1 0,-2 1 0,-12 13 0,27-14 0,-27 27 0,13-26 0,13 26 0,-26-13 0,13 13 0,14-13 0,-14 13 0,0 0 0,-13 0 0,13 0 0,-13 13 0,13-13 0,-13 0 0,0 0 0,-14-13 0,15 13 0,-15 0 0,1 0 0,-14 0 0,1 0 0,-1 0 0,1 0 0,-14 0 0,1 0 0,-14 0 0,13 0 0,-13 0 0,-13 13 0,13 0 0,-14 0 0,1 0 0,-1 1 0,1-1 0,-13 0 0,12 1 0,14-2 0,-13 2 0,13-14 0,0 0 0,0 0 0,0 0 0,0 0 0,13 0 0,1-14 0,12 14 0,1-12 0,13-2 0,-27 1 0,13 13 0,1-13 0,-14-1 0,0 14 0,0-26 0,-13 13 0,0 0 0,-13-14 0,0 1 0,-14-1 0,1 0 0,0 2 0,-14 11 0,-13-12 0,13-1 0,-13 14 0,1 0 0,-2 0 0,15 0 0,-27-1 0,26 1 0,40 13 0,-53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46:44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17382 5014 512,'14'0'0,"0"0"0,25-14 0,-13 1 0,14 0 0,-14-1 0,1 2 0,13-15 0,-14 14 0,14-1 0,-1 1 0,1-13 0,-1 13 0,2 0 0,12-1 0,-1 1 0,-12 13 0,26-13 0,0-1 0,-13 14 0,27-13 0,-14 13 0,0 0 0,13 0 0,-13 0 0,14 13 0,-14-13 0,13 14 0,-12 12 0,-1-12 0,13 12 0,-13 0 0,-13 1 0,13 13 0,-26-1 0,13-12 0,-13 12 0,-1-12 0,-13 12 0,-12-12 0,-1 12 0,0-12 0,-13 13 0,-13 0 0,0-14 0,-1 14 0,-12-14 0,-13 0 0,-1 14 0,-13-13 0,0-14 0,-13 14 0,-14-14 0,1 13 0,0-13 0,-14 1 0,1-1 0,-1-13 0,-13 0 0,13 13 0,-25-13 0,25 0 0,-26 0 0,13-13 0,0 13 0,-13-13 0,0-14 0,13 14 0,0-13 0,1-1 0,-2 14 0,15-14 0,12 1 0,14-1 0,14 1 0,-1 13 0,13-27 0,27 14 0,-14-14 0,27 13 0,13-13 0,14 1 0,-1-1 0,28 1 0,25-14 0,14 26 0,12-12 0,14 25 0,13 1 0,27 13 0,-13 0 0,26 27 0,-172-27 0,132 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50:14.1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CC1D9"/>
    </inkml:brush>
    <inkml:brush xml:id="br2">
      <inkml:brushProperty name="width" value="0.05292" units="cm"/>
      <inkml:brushProperty name="height" value="0.05292" units="cm"/>
      <inkml:brushProperty name="color" value="#F59D56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5239 4974 512,'0'-14'0,"0"41"0,0-27 0,-14 40 0,1 13 0,13 0 0,-14 26 0,14 1 0,0 12 0,0 14 0,0 0 0,14 13 0,-14 0 0,13 13 0,-13 0 0,14 14 0,-14 0 0,0-1 0,0 0 0,0 14 0,-14-27 0,14 1 0,0-14 0,-13-13 0,-1-14 0,1-12 0,0-14 0,0-13 0,0 0 0,-1-27 0,1 14 0,13-27 0,-13 0 0,13-13 0,-13 0 0</inkml:trace>
  <inkml:trace contextRef="#ctx0" brushRef="#br0" timeOffset="1231">5146 7752 512,'0'0'0,"0"0"0,-14 0 0,-12-13 0,-13 13 0,-1 0 0,-14 0 0,-11-13 0,-1 13 0,-14-13 0,-26 13 0,13 0 0,-12-14 0,-14 14 0,0 0 0,-14 0 0,-12 0 0,-1 0 0,1 0 0,-27 0 0,26 0 0,-13 14 0,1-14 0,12 13 0,1-13 0,12 13 0,15-13 0,11 13 0,15 0 0,12-13 0,28 13 0,-1-13 0,27 0 0,12 0 0,1 0 0,13 0 0,0 0 0,0 0 0,0 0 0,0 0 0,0 0 0,0-13 0,0 13 0,0 0 0,0-13 0,0 0 0,0 0 0,-13-14 0,0-13 0,-14-12 0,13-15 0,1 1 0,0-13 0,-13-14 0,26 1 0,0-1 0,0-13 0,13 0 0,0 1 0,0-15 0,14 15 0,-14-1 0,14-13 0,-14 13 0,14-13 0,-14 13 0,13 0 0,0 14 0,-12-14 0,12 13 0,0 14 0,1-1 0,13 14 0,-14 0 0,14 13 0,13 14 0,-13-1 0,13 0 0,-1 14 0,14 12 0,1 1 0,-1 0 0,14 0 0,-15 13 0,15 0 0,13-13 0,-28 13 0,14 0 0,15 0 0,11 0 0,1 0 0,27 0 0,-2 0 0,15 13 0,0 0 0,13 0 0,-1 14 0,-12-1 0,-1 0 0,1 1 0,-1 13 0,-39 0 0,13-14 0,-26 14 0,-1-1 0,-92-39 0,67 27 0</inkml:trace>
  <inkml:trace contextRef="#ctx0" brushRef="#br0" timeOffset="2894">4035 8519 512,'0'0'0,"-13"-13"0,-15 0 0,2 13 0,0-13 0,-27 13 0,13 13 0,-13-13 0,-13 13 0,0 13 0,0-12 0,-14 25 0,-12 1 0,12 0 0,-12 26 0,-14 0 0,14 14 0,-1-1 0,0 14 0,14 13 0,0 13 0,13 0 0,-1 0 0,27 12 0,1 15 0,26-14 0,13 14 0,0 0 0,26-1 0,14-12 0,13-1 0,26 0 0,0-26 0,27 0 0,0-13 0,0-14 0,27-14 0,-2-11 0,-11-14 0,12-27 0,13 0 0,-25-26 0,-2-14 0,2-13 0,-14-12 0,-1-15 0,-26 2 0,14-28 0,-27 0 0,1-12 0,-28-2 0,14-12 0,-13 0 0,-27-13 0,0 13 0,-13-13 0,-13 12 0,0-12 0,-14 13 0,-12 0 0,-14 1 0,0 11 0,0 1 0,-26 1 0,-1 12 0,1 14 0,-14 13 0,1-1 0,13 14 0,-14 14 0,0 12 0,0 14 0,14 13 0,-14 0 0,93 0 0,-66 13 0</inkml:trace>
  <inkml:trace contextRef="#ctx0" brushRef="#br0" timeOffset="3643">4458 10080 512,'0'13'0,"-13"27"0,0 13 0,-14 0 0,-13 0 0,14 13 0,-27-13 0,0 13 0,-13-13 0,13 0 0,-26-13 0,-1-1 0,-12 1 0,-1-13 0,14-14 0,-14 0 0,13-13 0,-12 0 0,26-13 0,-27-13 0,27-1 0,13-13 0,0 1 0,27-28 0,13 15 0,13-15 0,0 14 0,0 53 0,13-66 0</inkml:trace>
  <inkml:trace contextRef="#ctx0" brushRef="#br0" timeOffset="3954">4127 9287 512,'0'0'0,"-13"0"0,0 0 0,-1 0 0,1 0 0,0 13 0,13-13 0,-13 0 0</inkml:trace>
  <inkml:trace contextRef="#ctx0" brushRef="#br0" timeOffset="4186">3307 9564 512,'0'0'0,"0"-13"0,-13 13 0,0 0 0,-1 0 0,1-13 0,0 13 0,13 0 0,-13 0 0</inkml:trace>
  <inkml:trace contextRef="#ctx0" brushRef="#br0" timeOffset="4983">2288 12740 512,'0'0'0,"0"-14"0,0 14 0,-13 0 0,13 0 0,-13-13 0,0 13 0,-14-27 0,14 14 0,-14-13 0,14-14 0,13 0 0,0 1 0,0-14 0,13 0 0,0 0 0,14 0 0,0-13 0,-1 13 0,-13 0 0,27-13 0,-14 13 0,1 0 0,-14 27 0,14-14 0,12 13 0,-25 14 0,-1 0 0,13 13 0,0 13 0,1 0 0,-14 27 0,27-13 0,-13 26 0,-1 0 0,0 0 0,14-1 0,-14 14 0,15 1 0,-15-1 0,0 0 0,1-13 0,-14 0 0,0-14 0,0 1 0,0-13 0,-13-14 0,0-13 0,-13 0 0,13 0 0,0-26 0</inkml:trace>
  <inkml:trace contextRef="#ctx0" brushRef="#br0" timeOffset="5166">2764 12277 512,'0'0'0,"-26"-14"0,-14 28 0,1-14 0,-14 13 0,0 13 0,13 1 0,-13-1 0,14 1 0,-1-14 0,13 0 0,27-13 0,-13 13 0</inkml:trace>
  <inkml:trace contextRef="#ctx0" brushRef="#br0" timeOffset="5424">3043 11893 512,'26'-14'0,"0"14"0,1 0 0,-1 14 0,-13-1 0,0 13 0,0 27 0,1 0 0,0 0 0,-14 13 0,13 0 0,0 1 0,-13-1 0,0 0 0,0 0 0,13-13 0,-13-53 0,-13 40 0</inkml:trace>
  <inkml:trace contextRef="#ctx0" brushRef="#br0" timeOffset="5466">3254 12686 512,'0'0'0,"0"0"0</inkml:trace>
  <inkml:trace contextRef="#ctx0" brushRef="#br0" timeOffset="5512">3281 12673 512,'0'-13'0,"13"0"0</inkml:trace>
  <inkml:trace contextRef="#ctx0" brushRef="#br0" timeOffset="5732">3625 12157 512,'0'14'0,"0"-1"0,0 0 0,0 13 0,0 14 0,-13 0 0,13 0 0,0-1 0,0-12 0,0 12 0,0-12 0,13 0 0,-13-14 0,0-13 0,0-13 0,0 13 0,0-14 0</inkml:trace>
  <inkml:trace contextRef="#ctx0" brushRef="#br0" timeOffset="5884">3532 12065 512,'0'-13'0,"0"-1"0,-14 1 0,14 13 0,0-13 0,0 13 0,0 0 0,14 0 0</inkml:trace>
  <inkml:trace contextRef="#ctx0" brushRef="#br0" timeOffset="6090">3942 12091 512,'0'0'0,"0"14"0,0 12 0,0 0 0,-27 14 0,14-14 0,-13 14 0,13 0 0,-1 0 0,1-1 0,0 1 0,13-14 0,13 1 0,-13-27 0,13 13 0</inkml:trace>
  <inkml:trace contextRef="#ctx0" brushRef="#br0" timeOffset="6190">4048 12488 512,'-13'14'0,"52"-28"0,-26 14 0,27-26 0,0 12 0,0-12 0,-1 13 0,-12-14 0,-27 27 0,13-26 0</inkml:trace>
  <inkml:trace contextRef="#ctx0" brushRef="#br0" timeOffset="6548">4260 12303 512,'0'0'0,"0"13"0,0-13 0,0 0 0,0 0 0,13-13 0,0 0 0,13-14 0,1 1 0,12-14 0,-12 0 0,13 1 0,-14-1 0,1 0 0,-1 14 0,-13-14 0,0 14 0,-26 12 0,13-12 0,-39 26 0,12 0 0,1 0 0,-14 26 0,0 1 0,0-1 0,14 14 0,0 0 0,13 13 0,-1-14 0,14 14 0,14 0 0,12-26 0,0 13 0,-26-40 0,53 26 0</inkml:trace>
  <inkml:trace contextRef="#ctx0" brushRef="#br0" timeOffset="6639">4604 12396 512,'52'-14'0,"28"14"0,-1-26 0,14 0 0,0-1 0,-1-13 0,13-13 0,-105 53 0,80-39 0</inkml:trace>
  <inkml:trace contextRef="#ctx0" brushRef="#br0" timeOffset="8053">17568 5080 512,'0'0'0,"0"13"0,13 0 0,-13 27 0,13 13 0,1 13 0,12 27 0,1 12 0,-1 1 0,0 27 0,14-1 0,-27 0 0,13 27 0,2-13 0,-2 12 0,-13 1 0,0-14 0,14 27 0,-14-26 0,0-1 0,0 1 0,0-27 0,1 0 0,-1-26 0,0-14 0,1-13 0,-1-26 0,13-14 0,1-13 0,-1-26 0,-26 13 0,13-26 0</inkml:trace>
  <inkml:trace contextRef="#ctx0" brushRef="#br0" timeOffset="9010">17634 5278 512,'-13'0'0,"13"-13"0,0 0 0,13 0 0,14-14 0,-1 0 0,40 1 0,14 0 0,12-1 0,14 1 0,13-1 0,27-12 0,12 12 0,15-12 0,-2 25 0,14-26 0,0 27 0,27-13 0,-14 26 0,14-13 0,0 26 0,-13-13 0,-1 13 0,-13 0 0,-13 14 0,-13-14 0,-27 0 0,-13 13 0,-26-12 0,-27-1 0,-13-13 0,-26 0 0,-14 13 0,-13 1 0,-13-1 0,-1 13 0,1 1 0,-14 12 0,14 27 0,0-12 0,26 25 0,13 13 0,15 15 0,11 11 0,14 15 0,27 12 0,0 1 0,0 26 0,12-13 0,-12 26 0,-14-27 0,0 14 0,-12-13 0,-14 0 0,-14-27 0,-39-13 0,-13-13 0,-13-27 0,-27-25 0,-40-15 0,-13-26 0,-26 0 0,-40-13 0,0-13 0,-40 0 0,0-13 0,-12 13 0,-27-1 0,13 14 0,-14-13 0,14 13 0,0 13 0,13-13 0,13 14 0,14-1 0,13 0 0,26-13 0,13 13 0,40 0 0,13-13 0,28 13 0,25-13 0,40 0 0,0 0 0,0 0 0,26 0 0</inkml:trace>
  <inkml:trace contextRef="#ctx0" brushRef="#br0" timeOffset="10100">19010 8810 512,'13'14'0,"-13"25"0,14 28 0,-1 12 0,0 13 0,13 15 0,14-15 0,-27 14 0,27 13 0,-13-26 0,12 12 0,-12-12 0,-1-14 0,-13-13 0,13 0 0,-26-26 0,14-14 0,-14-12 0,0-1 0,0-26 0,-14-1 0,14-12 0,-26-27 0,0-13 0,-14-26 0,14 12 0,-14-13 0,13 1 0,14 13 0,-13-14 0,-1 0 0,27 14 0,0 0 0,0-1 0,27 14 0,-1 0 0,14 13 0,0 13 0,-1 14 0,14 13 0,-13 13 0,13 0 0,-13 26 0,-1 1 0,-12 12 0,-14 1 0,0 13 0,-26 0 0,-14-14 0,1 15 0,0-15 0,-14 1 0,13 0 0,1-27 0,12 13 0,1-13 0,13 0 0,27-13 0,12 0 0,15 0 0,12 0 0,-1 0 0,15 14 0,-1 12 0,1-12 0,-14 12 0,-13 13 0,0 1 0,-26 13 0,-14-13 0,-26 27 0,-14-15 0,-13 1 0,-26 0 0,0-1 0,-14 1 0,1 1 0,-14 12 0,14-27 0,0 1 0,-1-14 0,14 1 0,27-14 0,12 1 0,14-28 0,13 14 0,0 0 0</inkml:trace>
  <inkml:trace contextRef="#ctx0" brushRef="#br0" timeOffset="10549">20293 9578 512,'-13'13'0,"-27"14"0,14 13 0,-1 12 0,1-12 0,-1-1 0,27 1 0,0-1 0,0-12 0,27-1 0,13-12 0,-1-1 0,1-13 0,13-13 0,-1-1 0,2-12 0,-28-1 0,14-12 0,-14-1 0,-13 1 0,-13-1 0,0 0 0,-13 1 0,-13-1 0,-14 13 0,1 1 0,-15 13 0,15 0 0,-14 13 0,13 0 0,-13 13 0,53-13 0,-26 13 0</inkml:trace>
  <inkml:trace contextRef="#ctx0" brushRef="#br0" timeOffset="11274">20637 8969 512,'0'0'0,"0"0"0,0 13 0,0 14 0,0 13 0,14-1 0,-1 28 0,0-2 0,13 15 0,-13-1 0,1-13 0,12 14 0,-13-14 0,13-14 0,-12 2 0,-14-14 0,14-14 0,-14-13 0,0 0 0,0-26 0,13 0 0,-13-13 0,13-14 0,0-14 0,0 15 0,14-14 0,-1 14 0,0-1 0,14 13 0,0 1 0,-13 13 0,12 0 0,-13 26 0,14 0 0,0 1 0,-26 11 0,-1 15 0,-13 0 0,0 0 0,-27 0 0,0 12 0,-12 1 0,-14-13 0,-13-1 0,-1 1 0,-12-14 0,-1 1 0,1-14 0,0 0 0,0-13 0,13-13 0,13 0 0,53 13 0,-67-27 0</inkml:trace>
  <inkml:trace contextRef="#ctx0" brushRef="#br0" timeOffset="12013">20677 7805 512,'0'0'0,"0"-13"0,0-1 0,-13 1 0,0 13 0,-27 0 0,0 0 0,-26 0 0,-13 13 0,-14 1 0,0 12 0,-13 14 0,14-1 0,-27 1 0,26 26 0,-13-13 0,27 13 0,-14 1 0,40-1 0,1 0 0,25 0 0,0 0 0,27 0 0,14-13 0,13-13 0,12 0 0,27-1 0,14-12 0,-1-1 0,13-13 0,14 1 0,0-14 0,0 0 0,13 0 0,-13-14 0,13-12 0,-27 0 0,28 12 0,-28-25 0,1 12 0,-1-13 0,-12-13 0,-27 14 0,13-14 0,-27 0 0,-12 0 0,-13-13 0,-28 0 0,0 13 0,-25-14 0,-1 15 0,-12-1 0,-15 0 0,1 13 0,-26 1 0,12 12 0,1 1 0,79 26 0,-53-14 0</inkml:trace>
  <inkml:trace contextRef="#ctx0" brushRef="#br0" timeOffset="12447">20068 8334 512,'0'13'0,"14"1"0,-14-1 0,13 27 0,0-14 0,0 14 0,0-14 0,0 0 0,14 14 0,0-27 0,12 14 0,1-14 0,0-13 0,-1 0 0,15 0 0,-28 0 0,27-13 0,-14-14 0,1 14 0,13-27 0,-26 14 0,-1-14 0,-26 40 0,13-26 0</inkml:trace>
  <inkml:trace contextRef="#ctx0" brushRef="#br0" timeOffset="12814">20637 8016 512,'0'-13'0,"0"26"0,0-13 0,0 0 0,0 0 0,0 0 0,0 0 0,0 0 0,0 0 0,-13 0 0</inkml:trace>
  <inkml:trace contextRef="#ctx0" brushRef="#br0" timeOffset="12989">20346 8056 512,'0'0'0,"-13"14"0,13-14 0,-13 0 0,13 0 0,-27 0 0,27 0 0,0 0 0</inkml:trace>
  <inkml:trace contextRef="#ctx0" brushRef="#br1" timeOffset="28326">3823 12765 512,'0'0'0,"0"0"0</inkml:trace>
  <inkml:trace contextRef="#ctx0" brushRef="#br1" timeOffset="28374">3836 12780 512,'0'0'0,"0"12"0</inkml:trace>
  <inkml:trace contextRef="#ctx0" brushRef="#br1" timeOffset="28423">3823 12792 512,'0'0'0,"0"0"0</inkml:trace>
  <inkml:trace contextRef="#ctx0" brushRef="#br1" timeOffset="30592">5622 3545 512,'0'0'0,"0"0"0,-13 13 0,13 14 0,0-1 0,0 27 0,0 0 0,0 13 0,13 14 0,-13-1 0,13 14 0,1-1 0,-14-12 0,13-1 0,0 1 0,0-1 0,0-26 0,-13 13 0,0-14 0,14-12 0,-14-13 0,13-14 0,0 14 0,-13-27 0,0 0 0,13-14 0</inkml:trace>
  <inkml:trace contextRef="#ctx0" brushRef="#br1" timeOffset="31599">5953 3426 512,'39'-13'0,"15"0"0,11-1 0,28-12 0,0 13 0,26-14 0,13 14 0,0-13 0,14 12 0,-1 1 0,14 0 0,0-14 0,13 27 0,0-13 0,0 13 0,13 0 0,-13 0 0,13 0 0,0 0 0,-13 0 0,0 13 0,-13 1 0,0-14 0,-27 13 0,1 0 0,-41-13 0,-12 13 0,-14-13 0,-40 0 0,0-13 0,-13 13 0,-13 0 0,0 0 0,-13 13 0,0-13 0,0 14 0,-13 12 0,-1 0 0,1 14 0,13 13 0,0 13 0,13 0 0,0 14 0,13 13 0,0-14 0,13 13 0,-13 1 0,14 13 0,-14-14 0,-13 14 0,13-26 0,-13 12 0,-13-13 0,0-13 0,0-13 0,-27 1 0,-13-15 0,0-12 0,0-1 0,-39-12 0,-1-14 0,-13 0 0,-26 0 0,-1-14 0,-26-12 0,1-1 0,-14 1 0,0 13 0,-13-27 0,-14 26 0,14 1 0,-13 0 0,-1 0 0,14 13 0,0 0 0,13 13 0,27 0 0,-1-13 0,27 13 0,13 1 0,26-1 0,28-13 0,-14 13 0,39 1 0,14-14 0,13 0 0,0 13 0</inkml:trace>
  <inkml:trace contextRef="#ctx0" brushRef="#br1" timeOffset="32373">5992 3598 512,'0'0'0,"0"13"0,-13 0 0,13 1 0,0 12 0,0 1 0,13 13 0,-13-1 0,14-12 0,-14 12 0,13 1 0,0 0 0,-13-14 0,14 0 0,-14 1 0,0-14 0,0 1 0,0-1 0,0-13 0,0 0 0,0 0 0</inkml:trace>
  <inkml:trace contextRef="#ctx0" brushRef="#br1" timeOffset="32664">6138 3598 512,'0'0'0,"-13"-13"0,-14 13 0,1 0 0,-14-13 0,0 13 0,1 0 0,-1 0 0,-13 0 0,14 0 0,12 13 0,-13-13 0,27 13 0,0 0 0,13-13 0,-13 0 0</inkml:trace>
  <inkml:trace contextRef="#ctx0" brushRef="#br1" timeOffset="33682">6376 3810 512,'0'0'0,"13"0"0,-13 0 0,0 0 0,0 0 0,0 0 0,0-13 0,-13 13 0,13 0 0,0 0 0,-13 0 0,13 0 0,-14 0 0,14 0 0,0 0 0,0 0 0,-13 0 0,13 0 0,0 0 0,0 0 0,0 0 0,0 0 0,0 0 0,0 0 0,0 0 0,0 0 0,0 0 0,0 0 0,0 0 0,0 0 0,0 0 0,0 0 0,0 0 0,0 0 0,0 0 0,0 0 0</inkml:trace>
  <inkml:trace contextRef="#ctx0" brushRef="#br1" timeOffset="34452">6019 3558 512,'0'0'0,"0"0"0,0 0 0,0 0 0,0 0 0,13 0 0,1 14 0,-14-14 0,39 13 0,-13 0 0,1 0 0,-1 0 0,14 14 0,0 0 0,-14-1 0,1 1 0,-14 12 0,0 1 0,-13-1 0,0 1 0,-26 0 0,-1-13 0,-12-1 0,-1 0 0,0-12 0,-13-14 0,1 13 0,12-13 0,-13 0 0,13-13 0,14 13 0,-1-14 0,14 1 0,26 13 0,0-27 0,-13 27 0,14-12 0</inkml:trace>
  <inkml:trace contextRef="#ctx0" brushRef="#br1" timeOffset="34860">6442 3863 512,'0'0'0,"14"0"0,-14-14 0,13 14 0,0-13 0,0 0 0,0 0 0,1 13 0,12-13 0,-26-1 0,13 1 0,-13 0 0,0 0 0,-13 0 0,0 13 0,0-14 0,-14 14 0,-12 0 0,12 0 0,-13 0 0,0 14 0,27 12 0,-13-13 0,13 14 0,13-14 0,0 13 0,0 1 0,13-14 0,13 13 0,1-12 0,13-1 0,-1 0 0,14-13 0,-13 0 0,-1 0 0,2-13 0,-41 13 0,26-13 0</inkml:trace>
  <inkml:trace contextRef="#ctx0" brushRef="#br1" timeOffset="35235">6733 3704 512,'0'0'0,"0"0"0,-13 0 0,13 0 0,-13 0 0,0 0 0,-14 13 0,14 1 0,13-1 0,0 0 0,0 0 0,13 0 0,0-13 0,1 27 0,12-27 0,0 13 0,14 0 0,-13 0 0,-1 1 0,-12-1 0,12 0 0,-13 0 0,-13 1 0,0-1 0,-13-13 0,0 13 0,-14 1 0,1-14 0,-28 12 0,28-24 0,-27 12 0,27-14 0,0 14 0,26 0 0,-27-13 0</inkml:trace>
  <inkml:trace contextRef="#ctx0" brushRef="#br1" timeOffset="35592">7025 3466 512,'0'0'0,"0"0"0,0 13 0,-14 0 0,14 1 0,0 25 0,0 1 0,0-1 0,0 15 0,14-15 0,-1 14 0,0-13 0,0-1 0,13-12 0,-12-1 0,-1 1 0,0-14 0,0 1 0,-13-14 0,13 0 0,-13 0 0,0-14 0</inkml:trace>
  <inkml:trace contextRef="#ctx0" brushRef="#br1" timeOffset="35752">7077 3691 512,'0'0'0,"-13"0"0,-13-13 0,13-1 0,-15 14 0,2-13 0,13 13 0,0 0 0,13 0 0,-13-13 0</inkml:trace>
  <inkml:trace contextRef="#ctx0" brushRef="#br1" timeOffset="35969">7355 3479 512,'0'0'0,"-13"0"0,13-13 0,0 13 0,0 0 0,-14 0 0,14 13 0,-13 0 0,13-13 0,0 0 0</inkml:trace>
  <inkml:trace contextRef="#ctx0" brushRef="#br1" timeOffset="36135">7448 3783 512,'0'14'0,"0"-14"0,0 0 0,0 0 0,0 0 0,0 0 0,0-14 0,-13 1 0,13 0 0,0 13 0,0-13 0</inkml:trace>
  <inkml:trace contextRef="#ctx0" brushRef="#br1" timeOffset="36483">8043 3386 512,'13'0'0,"-13"0"0,0 14 0,0-1 0,0 13 0,0 14 0,0 13 0,0-13 0,0 12 0,0 2 0,0-15 0,0 1 0,14 0 0,-14-1 0,13-12 0,-13-14 0,13 0 0,-13-13 0,26 13 0</inkml:trace>
  <inkml:trace contextRef="#ctx0" brushRef="#br1" timeOffset="36699">8307 3836 512,'0'0'0,"-13"0"0,0 0 0,-13 0 0,-1-13 0,-26 13 0,0 0 0,1-13 0,-14 13 0,12 0 0,15-13 0,-14 13 0,13-14 0,27 14 0,-14-13 0,27 13 0,0-26 0</inkml:trace>
  <inkml:trace contextRef="#ctx0" brushRef="#br1" timeOffset="36949">8215 3413 512,'-13'0'0,"-1"-13"0,-12 13 0,-1-14 0,-12 14 0,-1 0 0,-12 0 0,-2 0 0,1 0 0,14 0 0,-14 0 0,13 0 0,0 0 0,27 14 0,-13-14 0,26 0 0,0 0 0</inkml:trace>
  <inkml:trace contextRef="#ctx0" brushRef="#br1" timeOffset="37556">8347 3400 512,'0'0'0,"0"0"0,0 0 0,-13 13 0,13 0 0,0 14 0,-13-1 0,13 14 0,0 13 0,13-14 0,-13 14 0,0-26 0,13 13 0,0-1 0,-13-26 0,13 1 0,-13-1 0,14 0 0,-14-13 0,0 0 0,0-13 0,-14 13 0,14-27 0,-13 1 0,0-14 0,0 1 0,13-1 0,-13 0 0,13-13 0,-14 14 0,14-1 0,0 0 0,14 14 0,-14-14 0,13 27 0,0-14 0,27 27 0,-13-13 0,-1 13 0,0 13 0,14 14 0,-14-14 0,1 27 0,-1-14 0,-13 14 0,-13-14 0,-13 1 0,-13-1 0,-1-13 0,1 1 0,-14-1 0,1-13 0,-1 13 0,0-13 0,0 0 0,14-13 0,26 13 0,-13 0 0</inkml:trace>
  <inkml:trace contextRef="#ctx0" brushRef="#br1" timeOffset="38687">8811 3360 512,'0'-13'0,"-14"13"0,14 0 0,-14 0 0,14 13 0,0-13 0,-13 26 0,13 1 0,0-1 0,0 14 0,0 0 0,13 13 0,1-14 0,0-12 0,-14-1 0,13 1 0,-13-14 0,0-13 0,0 0 0,0 0 0,0-13 0,0-14 0,-13 1 0,-1-14 0,0 14 0,1-14 0,13 14 0,0-1 0,0 1 0,0-1 0,13 27 0,1-13 0,0 0 0,12 13 0,0 0 0,1 13 0,-1 0 0,-13 14 0,0-14 0,1 13 0,-14-12 0,-14 12 0,1-13 0,0 14 0,-13-27 0,-1 13 0,1 0 0,13-13 0,13 0 0,-13 0 0,13 0 0,0 0 0,13 13 0,0-13 0,13 0 0,14 13 0,-14 1 0,1-1 0,-1 0 0,-13 1 0,1 12 0,-1-13 0,-26 1 0,-1-1 0,-12 0 0,-1 0 0,1-13 0,-14 13 0,1-13 0,13 0 0,-2 0 0,2 0 0,13-13 0,13 13 0,13 0 0,-13 0 0,13-13 0</inkml:trace>
  <inkml:trace contextRef="#ctx0" brushRef="#br1" timeOffset="39029">9154 3664 512,'0'0'0,"-13"0"0,13 14 0,-13-14 0,-1 13 0,14 0 0,0 0 0,0 1 0,0-14 0,14 13 0,-1 0 0,13-13 0,-13 0 0,1 0 0,13 0 0,-27-13 0,13 0 0,-13-1 0,0 1 0,0-13 0,-13 12 0,13 1 0,-27-14 0,13 14 0,1 0 0,13-13 0,0 26 0,-13-14 0</inkml:trace>
  <inkml:trace contextRef="#ctx0" brushRef="#br1" timeOffset="39528">9247 3347 512,'0'13'0,"13"0"0,-13 0 0,0 14 0,0 13 0,13-1 0,-13 1 0,14 13 0,-14-27 0,13 14 0,-13-13 0,13-14 0,-13 0 0,0 0 0,0-13 0,0 0 0,0 0 0,0-13 0,13 0 0,-13 0 0,13-1 0,0-12 0,1 12 0,12 1 0,-12 13 0,-1 0 0,13 0 0,1 13 0,-14 1 0,0 12 0,-13-12 0,0 12 0,-13 1 0,0-14 0,-14 13 0,-12-13 0,-1-13 0,0 14 0,-26-14 0,13 0 0,-13 0 0,13 0 0,-13 0 0,66 0 0,-40 0 0</inkml:trace>
  <inkml:trace contextRef="#ctx0" brushRef="#br1" timeOffset="40494">6416 4114 512,'0'0'0,"-13"0"0,-1 0 0,-12 0 0,-14 13 0,-13-13 0,1 14 0,-2-1 0,15 0 0,-14 1 0,27 12 0,-1-13 0,14 0 0,26 1 0,0-1 0,14 13 0,12-13 0,14 14 0,14-1 0,-1 1 0,-1-1 0,-11 0 0,-15 1 0,1-14 0,-14 14 0,-12-14 0,-28 1 0,1-2 0,-13 1 0,-14-13 0,-13 14 0,0-14 0,-13-14 0,0 14 0,13 0 0,0-13 0,14 1 0,39 12 0,-27-14 0</inkml:trace>
  <inkml:trace contextRef="#ctx0" brushRef="#br1" timeOffset="41150">6786 4260 512,'0'0'0,"-13"0"0,13 0 0,-14 0 0,1 0 0,0 13 0,-13 0 0,-1 0 0,14 0 0,-13 14 0,0-14 0,12 14 0,0-15 0,1 15 0,13-14 0,-13 1 0,13 12 0,-13-26 0,13 14 0,0-1 0,0-13 0,0 0 0,0 13 0,0-13 0,0 0 0,0 0 0,0 0 0,0-13 0,0 13 0,0 0 0,0 0 0,0-13 0,13-1 0,-13 1 0,0 0 0,0 13 0,13-14 0,-13 14 0,0-13 0,13 13 0,-13 0 0,0 0 0,14 0 0</inkml:trace>
  <inkml:trace contextRef="#ctx0" brushRef="#br1" timeOffset="41891">7104 4247 512,'-14'0'0,"14"0"0,-13 0 0,-13 0 0,0 0 0,-2 13 0,-11-13 0,13 13 0,-1 13 0,14-13 0,0 1 0,0-1 0,13 0 0,13 1 0,0-1 0,13-1 0,1-12 0,-1 14 0,14-14 0,0 13 0,-1-13 0,1 0 0,0-13 0,-14 13 0,-26 0 0,40 0 0</inkml:trace>
  <inkml:trace contextRef="#ctx0" brushRef="#br1" timeOffset="42076">7355 4127 512,'0'0'0,"13"-13"0,-13 13 0,-13-13 0,13 13 0,0 0 0,0 0 0,13 0 0,-13 0 0,0 13 0</inkml:trace>
  <inkml:trace contextRef="#ctx0" brushRef="#br1" timeOffset="42242">7540 4405 512,'0'0'0,"0"0"0,0 0 0,0-14 0,0 14 0,0 0 0,0-12 0,-13-1 0,13 13 0,0-14 0</inkml:trace>
  <inkml:trace contextRef="#ctx0" brushRef="#br1" timeOffset="42773">8096 3995 512,'0'0'0,"0"0"0,0 13 0,-13 1 0,13-1 0,0 26 0,-13 1 0,13 0 0,0-1 0,0 15 0,0-2 0,0-12 0,13 0 0,0-1 0,0-12 0,0 13 0,0-27 0,14 0 0,-1 1 0,14-2 0,-26-12 0,-1-12 0,13 12 0,-13-14 0,0 14 0,-13-13 0,0 13 0,-13 0 0,0-13 0,-13 13 0,-14-14 0,0 14 0,0 0 0,-12-13 0,12 13 0,1-13 0,-2 13 0,15-14 0,0 14 0,12-13 0,14 0 0,0 13 0,0-14 0</inkml:trace>
  <inkml:trace contextRef="#ctx0" brushRef="#br1" timeOffset="43030">8242 4022 512,'0'0'0,"0"0"0,0-14 0,-14 14 0,-12-13 0,-14 13 0,13 0 0,-25 0 0,12 0 0,-13 0 0,13 0 0,1 0 0,-1 13 0,1-13 0,12 14 0,13-1 0,14 13 0,0-26 0,14 13 0</inkml:trace>
  <inkml:trace contextRef="#ctx0" brushRef="#br1" timeOffset="43671">8545 4537 512,'0'0'0,"0"0"0,14 0 0,-14-12 0,0-2 0,-14 1 0,1-14 0,13 1 0,-26-1 0,13-12 0,-14 12 0,14-13 0,0 1 0,0-1 0,0 0 0,13 14 0,-13-14 0,26 14 0,-13 13 0,13-14 0,13 27 0,1 0 0,-1 0 0,0 13 0,1 1 0,-1 12 0,-13 1 0,-13-14 0,0 14 0,-13-15 0,0 2 0,-14-1 0,1 0 0,0 1 0,-14-14 0,14 0 0,13 0 0,0 0 0,-1 0 0,14 13 0,14-13 0,12 0 0,-13 26 0,27-13 0,-1 0 0,-13 14 0,27-14 0,-26 14 0,0-1 0,-14-13 0,0 0 0,-13 1 0,0-1 0,-13 0 0,0 1 0,-14-14 0,0 0 0,1 0 0,-14 0 0,27 0 0,13 0 0,-13 0 0</inkml:trace>
  <inkml:trace contextRef="#ctx0" brushRef="#br1" timeOffset="44046">8824 4471 512,'0'0'0,"13"-13"0,0-14 0,0 1 0,0 0 0,-13-14 0,14 0 0,-14 1 0,-14-1 0,14-13 0,0 27 0,0-14 0,-13 27 0,13-14 0,0 27 0,0-13 0,0 13 0,0 13 0,0-13 0,13 27 0,1 12 0,12-12 0,-13 12 0,27 15 0,-14-15 0,1 1 0,-14 0 0,14-15 0,-14 2 0,13-14 0,-26 14 0,13-27 0,-13 0 0,0 13 0</inkml:trace>
  <inkml:trace contextRef="#ctx0" brushRef="#br1" timeOffset="44206">8942 4366 512,'0'-14'0,"-13"14"0,-13-13 0,-1 13 0,1-13 0,0 13 0,13-14 0,-15 14 0,15-13 0,0 13 0,13 0 0,0 0 0</inkml:trace>
  <inkml:trace contextRef="#ctx0" brushRef="#br1" timeOffset="44628">9736 4022 512,'0'0'0,"0"0"0,0 0 0,0-14 0,13 14 0,-13-13 0,13 13 0,1-13 0,-1 13 0,27 0 0,-13-14 0,-1 14 0,13 0 0,-12 0 0,26-12 0,-13 12 0,-40 0 0,26 0 0</inkml:trace>
  <inkml:trace contextRef="#ctx0" brushRef="#br1" timeOffset="44944">10318 3836 512,'0'0'0,"13"0"0,14-13 0,-1 0 0,1 0 0,26-1 0,-13 14 0,12 0 0,2 0 0,-15-13 0,27 13 0,-26 0 0,-1 0 0,2-13 0,11 13 0,-25 0 0,12 0 0,-12-13 0,0 13 0,-14-13 0,13 13 0,1-14 0,-1 14 0,0-13 0,14 13 0,0-13 0,-40 13 0,40 0 0</inkml:trace>
  <inkml:trace contextRef="#ctx0" brushRef="#br1" timeOffset="45096">11522 3664 512,'0'-13'0,"13"13"0,0-13 0,1 13 0,12 0 0,14-14 0,13 14 0,-13 0 0,-40 0 0,39 0 0</inkml:trace>
  <inkml:trace contextRef="#ctx0" brushRef="#br1" timeOffset="45246">12250 3611 512,'13'13'0,"27"-13"0,-14 0 0,14 0 0,-14 0 0,-26 0 0,27 0 0</inkml:trace>
  <inkml:trace contextRef="#ctx0" brushRef="#br1" timeOffset="45785">12792 3638 512,'0'0'0,"40"0"0,0 0 0,-14 0 0,14 0 0,-14 0 0,0 0 0,15 0 0,-2 0 0,-12 0 0,-14 0 0,13 0 0,0 0 0,1 0 0,13 0 0,-14-14 0,1 14 0,12 0 0,1 0 0,-14 0 0,28 0 0,-15 0 0,1 0 0,-14 0 0,14 0 0,0 0 0,-14 0 0,14 0 0,-14 0 0,14 0 0,-1 0 0,2 0 0,-2 14 0,1-14 0,12 0 0,2 0 0,-15 13 0,1-13 0,13 0 0,-14 0 0,1 0 0,0 13 0,13-13 0,-14 0 0,2 0 0,-2 14 0,14-14 0,-1 0 0,-12 0 0,14 13 0,11 0 0,1-13 0,-12 13 0,12 1 0,-66-14 0,66 0 0</inkml:trace>
  <inkml:trace contextRef="#ctx0" brushRef="#br1" timeOffset="45927">15186 3757 512,'41'13'0,"11"-13"0,1 13 0,13-13 0,-13 14 0,0-14 0,13 0 0,-12 13 0,-2-13 0,14 0 0,-13 13 0,14 0 0,-2-13 0,-65 0 0,66 13 0</inkml:trace>
  <inkml:trace contextRef="#ctx0" brushRef="#br1" timeOffset="46002">16245 3876 512,'0'0'0,"0"0"0</inkml:trace>
  <inkml:trace contextRef="#ctx0" brushRef="#br1" timeOffset="46101">16920 3956 512,'39'-14'0,"15"14"0,12 0 0,-1 0 0,-12 0 0,14 0 0,-14 0 0,-14 14 0,15-28 0,-54 14 0,39 0 0</inkml:trace>
  <inkml:trace contextRef="#ctx0" brushRef="#br1" timeOffset="46284">17899 3942 512,'13'0'0,"26"14"0,1-14 0,0 0 0,0 0 0,-1 12 0,1 2 0,-14-1 0,14 0 0,-13 1 0,-1-1 0,-26-13 0,40 0 0</inkml:trace>
  <inkml:trace contextRef="#ctx0" brushRef="#br1" timeOffset="46767">18402 3929 512,'0'0'0,"0"0"0,0 0 0,0 0 0,13-13 0,-13 13 0,0 0 0,0 0 0,0-14 0,-13 1 0,13 0 0,-14 0 0,1-14 0,-14 1 0,14 13 0,-13-14 0,13 1 0,-14 13 0,14-1 0,13 1 0,-13 13 0,13 0 0,13 13 0,-13 1 0,13 12 0,0 14 0,14-1 0,12 14 0,-12 14 0,13-15 0,-14 14 0,-13-13 0,-13-13 0,14 0 0,-28 0 0,1-14 0,-13-13 0,-14 0 0,0-13 0,-13 0 0,-13 0 0,13-13 0,-13 13 0,0-13 0,0 0 0,66 13 0,-66-13 0</inkml:trace>
  <inkml:trace contextRef="#ctx0" brushRef="#br2" timeOffset="80654">8202 8030 512,'0'13'0,"0"0"0,0 13 0,-14 14 0,1 27 0,0-1 0,0 13 0,13 14 0,-14-1 0,14 14 0,-13 0 0,0 0 0,13 0 0,0 0 0,13 0 0,-13-14 0,0 0 0,0-12 0,13-14 0,-13-13 0,0-13 0,0-14 0,0-26 0,0 0 0,0 0 0,0-13 0</inkml:trace>
  <inkml:trace contextRef="#ctx0" brushRef="#br2" timeOffset="81403">8043 8162 512,'0'0'0,"13"-13"0,14-14 0,12 14 0,14-14 0,0 1 0,40 0 0,13-1 0,-1 14 0,28 0 0,13-13 0,-15 12 0,15 1 0,-13 13 0,12-13 0,-13 13 0,-26 0 0,-13 0 0,-28 0 0,-11 0 0,-28 0 0,-12 0 0,-14 0 0,0 13 0,-14-13 0,1 13 0,0 14 0,-27-1 0,13 14 0,1 0 0,26-1 0,0 14 0,0 13 0,26 1 0,14-1 0,0 13 0,13 0 0,-14 1 0,14 12 0,-13-12 0,-26-1 0,-1 1 0,-13-1 0,-27-26 0,0 13 0,-39 0 0,14-26 0,-28 0 0,-12-1 0,-15 1 0,2-14 0,-28 1 0,2 0 0,-2-15 0,-13 15 0,15-1 0,-15 1 0,26-1 0,2 1 0,25-1 0,1-12 0,25-1 0,14-1 0,14-12 0,12-12 0,27-1 0,0 13 0,14-14 0</inkml:trace>
  <inkml:trace contextRef="#ctx0" brushRef="#br2" timeOffset="82035">10966 5450 512,'0'0'0,"0"0"0,-13 13 0,0 1 0,0 12 0,0 27 0,13-13 0,0 26 0,0 13 0,13 14 0,13-14 0,-13 27 0,14-14 0,0 1 0,-1 0 0,1 0 0,-14-14 0,-13 13 0,13-25 0,-13 12 0,0-40 0,-13 15 0,13-28 0,-13-13 0,13 1 0,-14-28 0,1-12 0,-13-14 0,26 40 0,-13-40 0</inkml:trace>
  <inkml:trace contextRef="#ctx0" brushRef="#br2" timeOffset="82784">10808 5450 512,'0'0'0,"0"-13"0,0 13 0,0-13 0,0-1 0,13 1 0,27 0 0,-1 0 0,27 0 0,14-1 0,12 1 0,28 0 0,26 0 0,-15-14 0,28 1 0,13 13 0,0-14 0,14 14 0,-1-1 0,-1 1 0,-11 13 0,-1 0 0,-13 0 0,-27 0 0,0 0 0,-39 13 0,-1-13 0,-39 14 0,-13-14 0,-14 13 0,1 0 0,-27 1 0,0-1 0,0 13 0,-13 14 0,-1 13 0,14 13 0,14 14 0,-1-1 0,13 13 0,27 1 0,-13 13 0,26-14 0,-13 15 0,-14-2 0,-12-12 0,-13-14 0,-28 0 0,-13-26 0,-39 0 0,1-26 0,-42-1 0,-25-13 0,-13 1 0,-14-14 0,-39-14 0,-1 1 0,-13 0 0,-12 0 0,12 13 0,-26 0 0,26 0 0,14 0 0,13 13 0,26-13 0,26 13 0,28 0 0,12 1 0,53-14 0,14 13 0,26-13 0,0 13 0</inkml:trace>
  <inkml:trace contextRef="#ctx0" brushRef="#br2" timeOffset="83475">13797 9802 512,'-13'27'0,"13"0"0,-13 25 0,0 1 0,0 13 0,13 14 0,-14-1 0,14 14 0,0 13 0,0 0 0,0-1 0,0 15 0,27-1 0,-14-13 0,0 13 0,0 0 0,14-14 0,-13 1 0,-1-14 0,0 1 0,13-26 0,-26-2 0,0-25 0,-13-26 0,13-14 0,-13 13 0</inkml:trace>
  <inkml:trace contextRef="#ctx0" brushRef="#br2" timeOffset="84431">13692 9935 512,'-13'0'0,"26"0"0,-13 0 0,13-14 0,27 1 0,12 0 0,15 0 0,12-1 0,14 2 0,-14-2 0,27 14 0,13-13 0,-13 13 0,-1-13 0,2 13 0,-28 0 0,14-14 0,-41 14 0,1 0 0,-13-13 0,-13 13 0,-14 0 0,-13-13 0,0 13 0,-13 0 0,-1 0 0,-12 13 0,-1-13 0,1 13 0,13 14 0,-1-14 0,14 13 0,0 27 0,14-13 0,12 26 0,27 14 0,-13-1 0,13 14 0,-1-1 0,1 28 0,-13-15 0,26 15 0,-26-1 0,13 0 0,-13 0 0,-1-13 0,-12-14 0,-14 0 0,0-12 0,0-14 0,-26-26 0,13-1 0,-13-12 0,-13-14 0,-1-13 0,1-13 0,-14 0 0,-26-1 0,13-12 0,-27 0 0,-12 12 0,-1-12 0,-13 12 0,0 1 0,-25 0 0,-2 13 0,14 13 0,-13-13 0,-1 13 0,15 14 0,11-14 0,1 1 0,27-1 0,13 0 0,13 0 0,26-13 0,14 13 0,0-13 0,13-13 0,13 0 0,-13 13 0,13-13 0</inkml:trace>
  <inkml:trace contextRef="#ctx0" brushRef="#br2" timeOffset="86361">4973 6945 512,'0'0'0,"0"13"0,0-13 0,14 13 0,-14-13 0,14 14 0,-1-1 0,0-13 0,13 26 0,1-12 0,12-1 0,-12 0 0,12 14 0,15-1 0,-15 1 0,14-1 0,0 0 0,13 14 0,0 0 0,13-14 0,-12 14 0,25 0 0,-12 12 0,-1-12 0,0 13 0,27 0 0,-27 0 0,28 0 0,-15 13 0,14 0 0,-14 0 0,14 1 0,0-2 0,-13 1 0,12 1 0,-12-1 0,0 0 0,0-13 0,-1 0 0,1 13 0,-1-13 0,-12 0 0,-1-13 0,-13 0 0,1-1 0,-15-12 0,1 12 0,-13-12 0,0-14 0,-14 0 0,-13 0 0,1-13 0,-1 0 0,-13-13 0,0 0 0,-13 0 0,-1-14 0,1 1 0,0-1 0,-13 1 0,-1-14 0,-13 14 0,27-1 0,-27 1 0,14-1 0,13 1 0,0 13 0,-1-1 0,14 14 0,-13 0 0,26 0 0,1 27 0,-14-14 0,26 13 0,0 1 0,14-1 0,-14 14 0,14-13 0,-13 12 0,-1-12 0,-13-1 0,1 1 0,-14 12 0,0-25 0,-14 12 0,-12-13 0,0 1 0,-1-1 0,-26 0 0,0-13 0,14 13 0,-28 1 0,27-14 0,-12 0 0,12 13 0,0-13 0,27 0 0,13 0 0,-14-13 0</inkml:trace>
  <inkml:trace contextRef="#ctx0" brushRef="#br2" timeOffset="87376">9829 7872 512,'13'-14'0,"1"1"0,12 0 0,0-14 0,-13 14 0,14-14 0,26-12 0,-26 12 0,12 1 0,14-14 0,0 1 0,0-15 0,13 15 0,0-14 0,0 13 0,14-13 0,-15 0 0,2 14 0,12-14 0,-13 0 0,1 13 0,-1-13 0,0 13 0,0-13 0,0 14 0,-13-1 0,0 14 0,-13-14 0,13 14 0,-27-1 0,13 0 0,-11 14 0,-2 0 0,0 0 0,-13 13 0,-13 0 0,14 0 0,-14 0 0,0 13 0,-14 13 0,14 14 0,-13 0 0,0-13 0,0 25 0,0-25 0,0 12 0,13-12 0,-14 13 0,14-27 0,0 0 0,0-13 0,0 0 0,0 0 0,0-13 0,14-14 0,-14 1 0,13-1 0,0-12 0,0-1 0,-13 14 0,13-14 0,-13 14 0,0-1 0,-13 0 0,13 1 0,-13 13 0,0 0 0,-14-1 0,0 14 0,-12-13 0,12 13 0,-12 0 0,12 13 0,1-13 0,26 0 0,0 0 0</inkml:trace>
  <inkml:trace contextRef="#ctx0" brushRef="#br2" timeOffset="88292">12435 6654 512,'0'0'0,"0"13"0,0 0 0,-13 1 0,13 25 0,0 1 0,0 13 0,26 0 0,1 13 0,-1 0 0,27 14 0,-14 12 0,15-12 0,-1 12 0,13 1 0,-13 13 0,13 13 0,0-14 0,-13 14 0,26 0 0,-13 1 0,1 12 0,12-13 0,-13 13 0,0-12 0,0-2 0,27 2 0,-27-1 0,0-14 0,0 2 0,14-15 0,-27 1 0,-1-14 0,2-13 0,-15 0 0,1-27 0,-14 1 0,1-13 0,-14 0 0,0-27 0,-13 0 0,13-14 0,-13 1 0,0-14 0,14 2 0,-14-15 0,13 13 0,-13-13 0,13 1 0,-13 12 0,14-13 0,-14 28 0,0-15 0,13 14 0,-13 13 0,0 0 0,0 0 0,0 13 0,0 14 0,0-2 0,0 15 0,0 0 0,-13 0 0,13-14 0,-14 13 0,-12-12 0,12-14 0,-12 1 0,-27-1 0,14-13 0,-1-13 0,-13 13 0,0-27 0,13 15 0,-12-3 0,11 3 0,15-1 0,13-1 0,13 14 0,0 0 0</inkml:trace>
  <inkml:trace contextRef="#ctx0" brushRef="#br2" timeOffset="89365">15425 10173 512,'-13'13'0,"26"-26"0,-13 13 0,26-13 0,1-14 0,-1 1 0,14-1 0,-1-12 0,2 12 0,11-26 0,1 13 0,-13-13 0,26 14 0,-13-14 0,13-13 0,0 14 0,0-15 0,0 1 0,1-1 0,-1-12 0,13 13 0,1-27 0,-1 14 0,1 13 0,-1-13 0,13-1 0,-12 1 0,-1-1 0,-13 1 0,14 13 0,-1-14 0,-13 1 0,0 0 0,0 0 0,1 12 0,-1 1 0,0 0 0,-13 13 0,0-13 0,-1 13 0,-12 13 0,13-12 0,-26 12 0,-1 0 0,14 14 0,-27-1 0,13 14 0,-13 0 0,-13 13 0,0 0 0,0 0 0,0 13 0,0 14 0,-13-1 0,0 0 0,13 14 0,-13-13 0,0 13 0,13-1 0,0-13 0,-13-12 0,13 12 0,0-13 0,0 0 0,0-13 0,0 0 0,0 0 0,13-13 0,0 0 0,-13-27 0,13 14 0,0-1 0,-13 1 0,13-14 0,-13 14 0,0-14 0,0 27 0,0-13 0,-13-1 0,0 14 0,-26-1 0,12-12 0,1 13 0,-15 0 0,2 0 0,-14-1 0,14 1 0,-14 13 0,13 0 0,-13 0 0,53 0 0,-40 0 0</inkml:trace>
  <inkml:trace contextRef="#ctx0" brushRef="#br2" timeOffset="99881">5503 3744 512,'-13'13'0,"26"-26"0,-13 13 0,0 0 0,0-13 0,0 13 0,13-14 0,0 1 0,-13 13 0,0 0 0,13-13 0,-13 13 0,14-13 0,-1-1 0,0 14 0,0-13 0,1 13 0,12-13 0,-12 13 0,-1 0 0,13 0 0,-13-14 0,14 14 0,-14 0 0,-13 0 0,13-13 0</inkml:trace>
  <inkml:trace contextRef="#ctx0" brushRef="#br2" timeOffset="119409">9194 8334 512,'0'0'0,"0"0"0,0 0 0,-14 0 0,1 0 0,-13 0 0,-1 0 0,-12 0 0,-1 0 0,0 0 0,1 27 0,-14-27 0,13 26 0,1-13 0,-2 27 0,2 0 0,13-1 0,12 14 0,-12 14 0,26-15 0,0 14 0,26 1 0,1-14 0,-1 13 0,28-13 0,-2 0 0,14-1 0,-13-12 0,14 0 0,-2-13 0,1-15 0,-12-12 0,12 0 0,-14-12 0,2-15 0,-54 27 0,26-26 0</inkml:trace>
  <inkml:trace contextRef="#ctx0" brushRef="#br2" timeOffset="120116">12144 5530 512,'0'0'0,"13"13"0,-13 0 0,-13 0 0,13 14 0,0-1 0,-13 27 0,13 0 0,0 13 0,13 0 0,0 1 0,0-2 0,0 15 0,1-14 0,-1-13 0,14 13 0,-14-26 0,0-1 0,0-12 0,1 0 0,-14-27 0,0 13 0</inkml:trace>
  <inkml:trace contextRef="#ctx0" brushRef="#br2" timeOffset="120565">12250 5543 512,'0'-13'0,"13"0"0,0-1 0,1 1 0,-1 0 0,0-1 0,26 14 0,1 0 0,13 0 0,13 14 0,0-1 0,27 14 0,-14-1 0,1 0 0,-1 27 0,0-13 0,1 13 0,-40 0 0,12 0 0,-38-1 0,-14 2 0,-14-2 0,-25-12 0,-27 0 0,-1-1 0,-25 1 0,-14-13 0,-13-1 0,13 0 0,1 1 0,-15 0 0,28-1 0,-1 0 0,27-13 0,13 14 0,53-27 0,-40 13 0</inkml:trace>
  <inkml:trace contextRef="#ctx0" brushRef="#br2" timeOffset="121298">14248 10186 512,'0'27'0,"0"-1"0,0 14 0,-14-1 0,14 14 0,-13 0 0,13 14 0,0-15 0,-13 15 0,13-1 0,0 0 0,0-13 0,0 0 0,0 0 0,13 0 0,14-13 0,-1-14 0,0 14 0,14-27 0,-1 13 0,15-26 0,-1 0 0,-1 0 0,1 0 0,-13-26 0,0 13 0,-1-1 0,1-12 0,-27 0 0,0-1 0,-13 27 0,0-26 0</inkml:trace>
  <inkml:trace contextRef="#ctx0" brushRef="#br2" timeOffset="121722">14591 10636 512,'0'0'0,"-13"13"0,13-13 0,-27 0 0,14 13 0,-13 1 0,0-14 0,-1 13 0,1-13 0,-14 13 0,13 1 0,1-14 0,0 0 0,12-14 0,1 1 0,13 0 0,0-1 0,27-12 0,-1 0 0,13-14 0,15 13 0,-1-12 0,-14-1 0,1 0 0,0 14 0,-27-1 0,0 1 0,-13 13 0,-13-14 0,-14 27 0,1-13 0,-27 13 0,13-13 0,-39 26 0,13-13 0,-13 13 0,12 14 0,1-1 0,-13-13 0,79-13 0,-53 27 0</inkml:trace>
  <inkml:trace contextRef="#ctx0" brushRef="#br2" timeOffset="129526">7593 10093 512,'0'14'0,"0"-1"0,14 13 0,-14 1 0,0 13 0,0-14 0,0 14 0,0-1 0,0 1 0,0 0 0,0-14 0,-14 1 0,14-1 0,0 1 0,0-14 0,0-13 0,0 13 0,0-13 0,14-13 0,-1 0 0,-13 13 0,13-27 0</inkml:trace>
  <inkml:trace contextRef="#ctx0" brushRef="#br2" timeOffset="129783">7832 10054 512,'0'0'0,"-27"0"0,0 0 0,-12 0 0,-1 13 0,-26 0 0,-1-13 0,15 13 0,-27 1 0,12-1 0,1 0 0,13 0 0,14 1 0,-1-14 0,40 0 0,-27 0 0</inkml:trace>
  <inkml:trace contextRef="#ctx0" brushRef="#br2" timeOffset="130382">8096 10318 512,'0'0'0,"0"0"0,-13 0 0,0 14 0,-14-1 0,1 0 0,-14 14 0,13-1 0,1 1 0,-1-1 0,14 14 0,0-14 0,0 1 0,13-14 0,13 13 0,13-26 0,1 14 0,12-14 0,2-14 0,-2 1 0,1-13 0,-1-1 0,-26 27 0,14-13 0,-27 0 0,13 0 0,14-14 0,-27 1 0,0 12 0,-14 1 0,1 0 0,-27-14 0,27 27 0,-26-13 0,12 13 0,1-13 0,13 13 0,-14 0 0,27 0 0,-13 0 0</inkml:trace>
  <inkml:trace contextRef="#ctx0" brushRef="#br2" timeOffset="130643">8440 10027 512,'0'0'0,"0"0"0,0 0 0,-13 0 0,13 0 0,0 0 0,0 0 0,0 0 0,0 0 0,0 0 0,0 14 0</inkml:trace>
  <inkml:trace contextRef="#ctx0" brushRef="#br2" timeOffset="130850">8545 10305 512,'0'0'0,"0"13"0,0-13 0,0 0 0,0-13 0,0 13 0,-13 0 0,13-13 0,0 0 0,0 13 0,0 0 0,0 0 0,0-13 0</inkml:trace>
  <inkml:trace contextRef="#ctx0" brushRef="#br2" timeOffset="131648">9114 9895 512,'0'-13'0,"0"39"0,0-26 0,0 40 0,14 0 0,-14 13 0,0-14 0,0 14 0,0 0 0,0 0 0,0 0 0,0 0 0,0-13 0,0-1 0,0-12 0,0-1 0,0-12 0,0-1 0,0-13 0,0-13 0,0 13 0,0-14 0</inkml:trace>
  <inkml:trace contextRef="#ctx0" brushRef="#br2" timeOffset="132188">9339 9842 512,'67'0'0,"-1"0"0,-66 0 0,66 14 0,0-2 0,0 15 0,-13-1 0,-14 1 0,2 13 0,-15-1 0,-13 1 0,1 0 0,-14 13 0,-14 0 0,-12-14 0,-14 27 0,-13-26 0,13 13 0,-39-13 0,0-14 0,-1 14 0,1-14 0,-14 1 0,14-14 0,-14 0 0,14-13 0,-1 0 0,28 0 0,-1-13 0,13 0 0,13 13 0,14-13 0,13-1 0,0 14 0,13-13 0</inkml:trace>
  <inkml:trace contextRef="#ctx0" brushRef="#br2" timeOffset="132637">9445 9842 512,'0'0'0,"0"0"0,-13 14 0,13-14 0,-13 0 0,-27 0 0,0 0 0,1 0 0,-27 0 0,12-14 0,-12 28 0,14-14 0,-1 0 0,-14 12 0,67-12 0,-39 0 0</inkml:trace>
  <inkml:trace contextRef="#ctx0" brushRef="#br2" timeOffset="135000">7540 11298 512,'0'0'0,"0"0"0</inkml:trace>
  <inkml:trace contextRef="#ctx0" brushRef="#br2" timeOffset="137180">7527 11020 512,'13'0'0,"-13"0"0,13 13 0,14-13 0,0 0 0,12 0 0,1 13 0,13-13 0,-1 0 0,15 0 0,12 0 0,14-13 0,-1 13 0,1-13 0,26 13 0,-26-14 0,39 2 0,-13 12 0,0-14 0,13 1 0,1 0 0,-1 13 0,0-13 0,-13 13 0,13 0 0,-12 0 0,-1 0 0,-14 0 0,-12 0 0,-14 13 0,1 0 0,-27 0 0,0 1 0,-14-2 0,-12 2 0,-1 12 0,-13 1 0,0-1 0,1 14 0,-14 0 0,0 0 0,0 12 0,0 1 0,13 0 0,-13 13 0,14-13 0,-1 13 0,0 0 0,13-13 0,-12 0 0,-1 0 0,-13 0 0,13-14 0,0-12 0,-13-1 0,-13-12 0,0-1 0,0-13 0,-27 0 0,0 0 0,-13-13 0,0-1 0,-26 1 0,13 0 0,-14 13 0,-12-13 0,-1 13 0,1 13 0,-14-13 0,0 13 0,0 0 0,0 1 0,-13 12 0,0 1 0,0-14 0,0 13 0,0 1 0,0 13 0,0-14 0,13 0 0,0-12 0,14 12 0,-1-13 0,27 0 0,13-13 0,0 0 0,26 0 0,1 0 0,13-13 0,0 0 0,-1 0 0,14-14 0,-13 14 0,13 0 0,-13 0 0,-13-14 0,13 1 0,-14-1 0,0 1 0,1-1 0,-1 1 0,-12-1 0,-1 1 0,14-14 0,-1 1 0,0 12 0,1-12 0,0-1 0,13-13 0,-1 13 0,1-13 0,13 0 0,0 13 0,0-13 0,0 1 0,13-1 0,1 0 0,12 1 0,-13-2 0,13 1 0,1 14 0,0-1 0,-1 1 0,1 12 0,-1 1 0,-26 26 0,13-14 0</inkml:trace>
  <inkml:trace contextRef="#ctx0" brushRef="#br2" timeOffset="139102">6442 9935 512,'0'0'0,"0"13"0,0-13 0,0 13 0,14-13 0,12 14 0,14-14 0,-1 0 0,15 0 0,11-14 0,1 14 0,27-13 0,-27 0 0,26-1 0,1 1 0,0 0 0,13 0 0,-1-1 0,2 2 0,-1-2 0,12 1 0,-11 0 0,11 13 0,2-14 0,-2 1 0,-12 13 0,14 0 0,-2-13 0,2 13 0,-2 0 0,2-13 0,12 13 0,-26 0 0,0-13 0,12 0 0,-11 13 0,-2-14 0,1 14 0,-27-13 0,28 13 0,-28-13 0,0-1 0,14 14 0,-14 0 0,-13-13 0,0 13 0,0 13 0,1-13 0,-1 14 0,-14-1 0,2 0 0,-1 1 0,-14-1 0,14 0 0,-13 13 0,0-13 0,-14 14 0,0 0 0,1-15 0,-1 15 0,1-14 0,-14 0 0,1 14 0,-14-14 0,13 14 0,-13-14 0,0 13 0,13-12 0,-13 25 0,0-12 0,0 12 0,-13 15 0,13-15 0,0 27 0,0 0 0,0 14 0,0-1 0,0 14 0,0 13 0,13 0 0,-13 0 0,0 13 0,0 0 0,0 0 0,0-14 0,0 14 0,0-26 0,-13 13 0,13-27 0,-13 0 0,13-12 0,-14-14 0,-13 0 0,1-27 0,0 1 0,-1-1 0,-12-13 0,-1 0 0,13 1 0,-26-14 0,14 13 0,-1 0 0,-13-13 0,0 13 0,14-13 0,-14 13 0,-1-13 0,2 14 0,-14-14 0,0 13 0,-14-13 0,-12 0 0,12 0 0,-25 0 0,-2 0 0,2 13 0,-14-13 0,13 0 0,-26 14 0,12-1 0,-12 0 0,0 0 0,-1 1 0,1-1 0,26 0 0,-25 13 0,-2 1 0,14-14 0,0 13 0,0 1 0,13 0 0,-13-14 0,26 0 0,1 14 0,26-15 0,-27 2 0,40-14 0,-13 0 0,13 0 0,13-14 0,0 2 0,14-2 0,0-12 0,13 13 0,13-14 0,-14 14 0,14-14 0,-14 1 0,14-1 0,-13 1 0,13 0 0,-13-1 0,0 1 0,0-14 0,0 0 0,-14 0 0,1-12 0,-14-1 0,27 0 0,-27-14 0,0-12 0,14 0 0,-14-1 0,1-12 0,13-1 0,-15-13 0,15 14 0,0-15 0,-1 2 0,27 79 0,-13-53 0,0-41 0,0 15 0,13-2 0,0 2 0,0 12 0,13 0 0,0 14 0,0 0 0,14 12 0,-14 1 0,0 13 0,0 14 0,0-1 0,0 13 0,1 14 0,-14 13 0,0-13 0</inkml:trace>
  <inkml:trace contextRef="#ctx0" brushRef="#br3" timeOffset="152338">6508 9618 512,'0'0'0,"0"-14"0,-26 14 0,13-13 0,0 13 0,-14 0 0,1 0 0,-1 0 0,0 13 0,-12 1 0,13 11 0,-14 2 0,14 0 0,-1 13 0,-13 12 0,27 15 0,0-2 0,-1 2 0,1 25 0,13 1 0,0 0 0,13 12 0,1 1 0,-1 13 0,13 1 0,1-15 0,0 28 0,-1-1 0,0 1 0,14-2 0,-14 15 0,1-14 0,-1 14 0,14-14 0,-13 0 0,-1 1 0,14-1 0,-14-13 0,13 0 0,2 0 0,-2-14 0,1 2 0,-1-1 0,14-14 0,-13-13 0,0 1 0,13-1 0,-14-26 0,-13 0 0,15 0 0,-28-27 0,13 1 0,1-14 0,-14-26 0,-13 13 0,13-13 0</inkml:trace>
  <inkml:trace contextRef="#ctx0" brushRef="#br3" timeOffset="153038">5741 9472 512,'0'0'0,"0"13"0,0 14 0,0-1 0,-13 27 0,-14-13 0,14 26 0,-26 0 0,25 0 0,-12 13 0,-1 1 0,1-1 0,26 0 0,-27-12 0,27 12 0,-13-13 0,13-13 0,13 13 0,0-13 0,14-13 0,-1 13 0,14-14 0,-13 1 0,12-13 0,14-1 0,-13 0 0,0-12 0,-14-1 0,14-13 0,-14 0 0,-26 0 0,27-13 0</inkml:trace>
  <inkml:trace contextRef="#ctx0" brushRef="#br3" timeOffset="153298">5821 10160 512,'0'0'0,"-27"0"0,0 0 0,1 0 0,-27 0 0,14 13 0,12-13 0,-13 0 0,14 0 0,12 0 0,1 0 0,13 0 0,-13 0 0</inkml:trace>
  <inkml:trace contextRef="#ctx0" brushRef="#br3" timeOffset="153580">5913 9618 512,'13'0'0,"-26"0"0,13 0 0,-40-14 0,14 14 0,-27 0 0,13 0 0,-13 0 0,1 14 0,25-1 0,-13 14 0,14-15 0,26-12 0,-27 27 0</inkml:trace>
  <inkml:trace contextRef="#ctx0" brushRef="#br3" timeOffset="154885">11099 9287 512,'13'0'0,"0"13"0,14-13 0,-1 13 0,1 13 0,-1-12 0,1 26 0,26 0 0,-27-1 0,0 1 0,15 12 0,-15 2 0,13-2 0,-12 15 0,-1-2 0,0 1 0,1 27 0,0-13 0,-1 25 0,1 15 0,-1-1 0,-13 13 0,0 0 0,-13 0 0,0 1 0,0-1 0,-13 14 0,0-14 0,-13 0 0,-1 0 0,1 1 0,-14-1 0,0-13 0,14 0 0,-14-13 0,1-13 0,-2 13 0,2-14 0,13-13 0,-14 1 0,0-14 0,0 1 0,1-2 0,39-65 0,-27 53 0</inkml:trace>
  <inkml:trace contextRef="#ctx0" brushRef="#br3" timeOffset="155991">6587 13110 512,'-13'26'0,"0"-13"0,13 14 0,-13-14 0,13 1 0,-13-2 0,0 2 0,13-1 0,0-13 0,-14 13 0,14-13 0,0 13 0,14-13 0,-14 0 0,0 14 0,0-14 0,0 0 0,0 0 0,0 0 0</inkml:trace>
  <inkml:trace contextRef="#ctx0" brushRef="#br3" timeOffset="157132">6548 13163 512,'0'-14'0,"0"28"0,0-1 0,0-13 0,0 13 0,0 1 0,-13-2 0,13 15 0,0-14 0,0 14 0,-13 13 0,13-1 0,-14 1 0,14 26 0,-13-13 0,13 0 0,0 13 0,0 0 0,13 0 0,-13-13 0,0 0 0,0 13 0,0-26 0,0-14 0,0 1 0,0-14 0,0-13 0,14-13 0,-14 0 0,13-14 0,0-12 0,-13-1 0,26-13 0,-26 53 0,13-40 0</inkml:trace>
  <inkml:trace contextRef="#ctx0" brushRef="#br3" timeOffset="157639">6997 13308 512,'14'0'0,"0"-13"0,-1 13 0,-13 0 0,0 0 0,0 0 0,0 0 0,-13 0 0,-15 13 0,2 1 0,-13-1 0,-14-13 0,0 13 0,-14 0 0,28-13 0,-14 13 0,1 1 0,11-1 0,15 0 0,0 0 0,12 14 0,14-14 0,0 13 0,0-12 0,14 12 0,-1-13 0,0 14 0,13-14 0,1 0 0,13 1 0,-14 12 0,1-13 0,-1 1 0,0 12 0,1-13 0,13 14 0,-14-1 0,14 1 0,-1 12 0,-12-12 0,12-1 0,-12 14 0,0-27 0,-14 0 0,0 1 0,-13-14 0,0-14 0,0 14 0,13-13 0</inkml:trace>
  <inkml:trace contextRef="#ctx0" brushRef="#br3" timeOffset="158288">7196 13005 512,'0'12'0,"14"1"0,-14 14 0,0 0 0,0 12 0,0 1 0,0 12 0,0 1 0,0 14 0,13-1 0,-13 0 0,13 0 0,0 0 0,1-13 0,12 0 0,0-13 0,1 0 0,-1-27 0,0 0 0,1-13 0,13-13 0,0 0 0,-14-27 0,13 13 0,2-25 0,-15-15 0,0 14 0,14-13 0,-27 0 0,14 13 0,-14 0 0,0 13 0,0 1 0,-13-1 0,13 14 0,-13 12 0,0 14 0,14 0 0</inkml:trace>
  <inkml:trace contextRef="#ctx0" brushRef="#br3" timeOffset="158829">8017 13639 512,'0'0'0,"0"0"0,0 0 0,0 0 0,-13 0 0,-1 0 0,1 0 0,-14 13 0,1-13 0,-1 0 0,-12 0 0,13 14 0,12-1 0,-13-13 0,1 26 0,13-13 0,13 14 0,0 13 0,0-1 0,13 1 0,13 0 0,1-1 0,0 1 0,12 0 0,1 0 0,-1-14 0,15 1 0,-54-27 0,39 0 0</inkml:trace>
  <inkml:trace contextRef="#ctx0" brushRef="#br3" timeOffset="167215">9842 10623 512,'0'0'0,"0"0"0,0 0 0,0 0 0,0 0 0,0 0 0,0 0 0,-13 0 0,0 13 0,13-13 0,-13 0 0,-14 0 0,13 13 0,-12 0 0,13-13 0,-27 0 0,14 0 0,-13 14 0,11-14 0,-11 13 0,13-13 0,-14 0 0,-13 0 0,27 0 0,-14 0 0,0 0 0,-13 0 0,14-13 0,-1 13 0,0 0 0,-13-14 0,14 1 0,-1 0 0,0 0 0,0 0 0,14 13 0,26 0 0,-26-14 0</inkml:trace>
  <inkml:trace contextRef="#ctx0" brushRef="#br3" timeOffset="184912">7540 11099 512,'0'0'0,"0"0"0,13 0 0,-13 0 0,0 0 0,0 0 0,0 0 0,0 0 0,0 0 0,0 0 0,0 0 0,0 0 0,13-13 0,1 13 0,-1 0 0,14 0 0,-14-13 0,27 13 0,-1 0 0,1-13 0,-1 13 0,15-14 0,12 14 0,-14-13 0,15 0 0,-1 13 0,13 0 0,-12-14 0,12 14 0,-13 0 0,13 0 0,0-12 0,-12 12 0,12-14 0,0 14 0,1-13 0,-14 13 0,13-13 0,-12 13 0,12 0 0,1 0 0,-14 0 0,-1 0 0,2 0 0,-14 0 0,13 0 0,-14 0 0,2 0 0,-1 13 0,-14-13 0,28 0 0,-28 0 0,1 0 0,-1 0 0,1 0 0,0 0 0,-13 0 0,12 0 0,-13 0 0,1 0 0,-1 13 0,1-13 0,-1 0 0,1 0 0,-1 14 0,-12-14 0,25 12 0,-26 2 0,0-1 0,1 0 0,12 1 0,-13-1 0,0 0 0,1 0 0,-1 0 0,14 14 0,-14-14 0,0 14 0,0-2 0,-13 2 0,14 0 0,-14-1 0,0 14 0,-14-14 0,14 14 0,-13-1 0,13 1 0,-13 0 0,13 13 0,-13-13 0,13 0 0,0-1 0,0-13 0,0 14 0,0-13 0,13 12 0,-13-25 0,0 12 0,0-13 0,-13 0 0,13-13 0,-27 14 0,14-14 0,-1 0 0,1 0 0,-26 0 0,12-14 0,-12 14 0,-14-13 0,13 13 0,-13-13 0,-13 13 0,0-13 0,-14 13 0,15 0 0,-29 0 0,15 13 0,-14 0 0,14-13 0,-26 13 0,25 14 0,-25-14 0,12 14 0,-13-1 0,13 1 0,1-1 0,-14 1 0,13-1 0,14 1 0,-14-1 0,0-13 0,14 0 0,0 14 0,-14-14 0,14 0 0,-1 0 0,28-13 0,-27 14 0,25-14 0,15 0 0,-14 0 0,13-14 0,14 14 0,13 0 0,-14-13 0,13 13 0,14-13 0,-13 13 0,13-13 0,0 13 0,-13-13 0,13-14 0,0 14 0,0-13 0,-13 12 0,13-12 0,-13-1 0,13 1 0,0-14 0,-13 0 0,13-13 0,-14 1 0,14-1 0,0 0 0,0-14 0,14 28 0,-14-27 0,0 13 0,13-14 0,0 15 0,0-1 0,0 0 0,-13 13 0,13-12 0,1 12 0,-14 13 0,13-12 0,1 12 0,-14 14 0,13-14 0,0 15 0,-13 12 0,0 0 0</inkml:trace>
  <inkml:trace contextRef="#ctx0" brushRef="#br3" timeOffset="186302">9180 11403 512,'0'0'0,"0"14"0,0-14 0,0 0 0,14 0 0,-1 12 0,1-12 0,12 0 0,14 0 0,12 0 0,1 0 0,0 14 0,27-14 0,-15 13 0,15-13 0,-1 26 0,1-12 0,12-1 0,15 14 0,-2-1 0,1 0 0,0 1 0,13 12 0,-14 1 0,2 13 0,11 0 0,-25 13 0,13-13 0,0 27 0,-27-14 0,14 13 0,-14 0 0,-12 1 0,-1-1 0,-14-13 0,1 14 0,1-14 0,-15 0 0,14 0 0,-1-12 0,-11-2 0,11 1 0,-12-14 0,13-12 0,-13 0 0,13-15 0,-14 15 0,1-27 0,-1 13 0,2-13 0,-2 0 0,1-13 0,-14 13 0,14-12 0,-14-3 0,1 3 0,-14 12 0,0-13 0,1-1 0,-14 1 0,0-1 0,0 1 0,0 13 0,-14-26 0,1 13 0,0 0 0,13-1 0,-13-12 0,13 12 0,-14-11 0,14 10 0,0 3 0,0-1 0,0-1 0,14 14 0,-14-13 0,0 13 0,13 0 0,0 0 0,-13 13 0,27 1 0,-14-1 0,0 14 0,0-15 0,14 15 0,-1-1 0,-13 1 0,0-1 0,-13-13 0,0 14 0,-13 0 0,-13-14 0,-1-1 0,-12 15 0,-1-14 0,-13 14 0,-13 0 0,26-14 0,-12 13 0,-2 0 0,15-12 0,12 12 0,1-12 0,0 12 0,26-13 0,-14-13 0,14 13 0,14-13 0,-1 0 0,13-13 0,0 0 0,-26 13 0,27-14 0</inkml:trace>
  <inkml:trace contextRef="#ctx0" brushRef="#br3" timeOffset="189322">14763 10252 512,'0'0'0,"13"0"0,0 0 0,-13 0 0,0 0 0,0 0 0,0-13 0,0 13 0,0 0 0,0 0 0,-13 0 0,0 0 0,0 0 0,0 0 0,-14 0 0,1 13 0,0-13 0,-1 14 0,-26-14 0,13 13 0,1 0 0,-1-13 0,-12 13 0,-2 0 0,15-13 0,-14 14 0,13-14 0,0 13 0,14-13 0,-1 0 0,1 0 0,13 0 0,13 0 0,0 0 0,0 0 0,0 0 0,26 0 0,-13 0 0,0 0 0,1 0 0,-1-13 0,0 13 0,-13 0 0,0 0 0</inkml:trace>
  <inkml:trace contextRef="#ctx0" brushRef="#br3" timeOffset="189796">14234 10318 512,'0'0'0,"0"14"0,0-14 0,-13 13 0,13 0 0,-13 14 0,-1-1 0,14 14 0,-13 0 0,13-1 0,0 1 0,0 13 0,0 0 0,0 0 0,0-1 0,0-12 0,0 13 0,0-13 0,0 13 0,0-14 0,0 15 0,0-15 0,0-13 0,0 14 0,0-26 0,0 11 0,0-25 0,0 15 0,0-15 0,13 0 0,1 0 0,12-15 0,1 15 0,-1-12 0,14-1 0,12-1 0,2 1 0,-1 0 0,26 13 0,-26-14 0,0 1 0,13 13 0,-27 0 0,15-13 0,-28 13 0,0-26 0,1 13 0,-27 13 0,0-14 0</inkml:trace>
  <inkml:trace contextRef="#ctx0" brushRef="#br3" timeOffset="190112">14697 10676 512,'0'0'0,"0"0"0,-13 0 0,-13 13 0,-14-13 0,-13 27 0,0-27 0,0 26 0,-27-13 0,28 1 0,-1 12 0,0-13 0,0 0 0,13 1 0,40-14 0,-39 26 0</inkml:trace>
  <inkml:trace contextRef="#ctx0" brushRef="#br3" timeOffset="191218">13242 12343 512,'0'0'0,"0"0"0,0 13 0,0 13 0,-13 1 0,0-1 0,0 14 0,-1 13 0,-13 0 0,1 13 0,13-13 0,-13 12 0,-1 2 0,1-1 0,13 1 0,-14-15 0,13 15 0,-12-15 0,13-12 0,13 13 0,-13-27 0,13 1 0,0-14 0,0 0 0,0 1 0,13-1 0,-13-13 0,0 0 0,13 0 0,-13 0 0,13 0 0,0 0 0,-13-13 0,14 13 0,13-14 0,-14 14 0,13 0 0,1 0 0,-1-13 0,0 13 0,14 0 0,-13 0 0,12-13 0,14 13 0,-13 0 0,-1 0 0,15 0 0,-2 0 0,1 0 0,-13 13 0,-27-13 0,27 0 0,-27 0 0,-13 0 0,0 0 0,-13 0 0,-27 0 0,40 0 0,-13-13 0</inkml:trace>
  <inkml:trace contextRef="#ctx0" brushRef="#br3" timeOffset="191551">13216 12938 512,'13'13'0,"13"-13"0,1 0 0,-1 0 0,14 14 0,-14-14 0,14 13 0,-13-13 0,25 12 0,-25 3 0,12-15 0,-12 12 0,0-12 0,12 0 0,-26 0 0,14 0 0,-27 0 0,0 0 0,0 0 0,0-27 0</inkml:trace>
  <inkml:trace contextRef="#ctx0" brushRef="#br3" timeOffset="191934">13269 12422 512,'13'0'0,"0"0"0,0 13 0,27-13 0,-14 13 0,14-13 0,13 14 0,0-14 0,-1 0 0,2 13 0,12 0 0,-13-13 0,-1 14 0,15-1 0,-28 0 0,14 0 0,-13 13 0,-40-26 0,27 14 0</inkml:trace>
  <inkml:trace contextRef="#ctx0" brushRef="#br3" timeOffset="192525">13943 13097 512,'0'13'0,"0"13"0,-13 1 0,13-1 0,0 14 0,0-1 0,-13 15 0,-1-15 0,14 14 0,-13 0 0,13-13 0,0 13 0,-13 0 0,13-14 0,-13 1 0,13-14 0,0 1 0,0-1 0,0 1 0,0-27 0,13 0 0,-13-13 0,13-27 0,-13 40 0,0-13 0</inkml:trace>
  <inkml:trace contextRef="#ctx0" brushRef="#br3" timeOffset="193332">14314 13215 512,'0'0'0,"0"0"0,-14 14 0,1-1 0,-13 13 0,-1 1 0,-13 0 0,14-1 0,-14 0 0,1 14 0,-1-14 0,1 1 0,12-1 0,-13-12 0,14 12 0,12-13 0,1 1 0,13-14 0,0 0 0,0-14 0,13 14 0,1-13 0,-1-13 0,13 26 0,-13-14 0,1 1 0,13 13 0,-14 0 0,13 0 0,-13 0 0,1 13 0,-1 1 0,0-1 0,0 0 0,13 14 0,-12-1 0,-1-13 0,0 14 0,14-1 0,-1-12 0,1 12 0,-1 0 0,-13 1 0,14-14 0,-14 14 0,0-14 0,0 0 0,0 0 0,-13-13 0,14 14 0,0-14 0,-14 0 0,0-14 0,0 14 0,0 0 0</inkml:trace>
  <inkml:trace contextRef="#ctx0" brushRef="#br3" timeOffset="193881">14605 13215 512,'13'-26'0,"-26"66"0,13-40 0,-27 26 0,14 14 0,-1 0 0,-12-1 0,0 14 0,13 0 0,-1-13 0,14 13 0,-13-13 0,13-1 0,13-12 0,1 12 0,-1-12 0,0-14 0,13 0 0,14 1 0,-27-14 0,14-14 0,13 1 0,-14 13 0,-13-13 0,27 0 0,-14-1 0,-13-12 0,14 13 0,-13 0 0,-1-1 0,0 14 0,0-13 0,-13 0 0,13 13 0,-13-13 0,0 13 0,0 0 0,13 0 0</inkml:trace>
  <inkml:trace contextRef="#ctx0" brushRef="#br3" timeOffset="195637">14975 13573 512,'0'0'0,"13"0"0,-13 13 0,0-13 0,0 13 0,0-13 0,-13 14 0,13 12 0,0 1 0,-13-1 0,-1 0 0,14 1 0,-13-1 0,0 1 0,13-1 0,0-12 0,-13 12 0,13-13 0,0 1 0,0-1 0,0-13 0,0 13 0,0-13 0,0 0 0,0 0 0,0 0 0,0 0 0,0 0 0,0 0 0,0 0 0,0 0 0,0 0 0,0 0 0,0 0 0,0 0 0,0 0 0,0 0 0,0 0 0,13 0 0,-13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0,-13 0 0,13 0 0,0 0 0</inkml:trace>
  <inkml:trace contextRef="#ctx0" brushRef="#br3" timeOffset="196593">15028 13639 512,'0'0'0,"-13"13"0,13-13 0,0 14 0,-13-14 0,13 13 0,0-13 0,-14 13 0,14-13 0,0 0 0,0 0 0,-13 0 0,13 0 0,0 0 0,0 0 0,0-13 0,0 13 0,0 0 0,0 0 0,0-13 0,13 13 0,-13-14 0,14 14 0,-1-13 0,0 0 0,0 13 0,14-13 0,-1 13 0,-13 0 0,14 0 0,-1 0 0,-13 0 0,0 13 0,1 0 0,13 0 0,-27 1 0,13 12 0,-13 0 0,0-12 0,-13 12 0,13 14 0,-14-14 0,-13 1 0,14-1 0,-13 1 0,-1-1 0,1 1 0,0-1 0,-1 0 0,-12-12 0,12-1 0,-13 0 0,14-13 0,-1 14 0,-12-14 0,26 0 0,-14 0 0,13 0 0,1-14 0,13 14 0,0-26 0,0 12 0,13 1 0,-13 13 0,0-13 0</inkml:trace>
  <inkml:trace contextRef="#ctx0" brushRef="#br3" timeOffset="197284">14817 13666 512,'0'0'0,"0"-14"0,13 14 0,-13 0 0,0-13 0,0 0 0,0 0 0,13-14 0,-13 14 0,0-14 0,0 14 0,0-27 0,13 14 0,-13-1 0,0 1 0,0 0 0,13-14 0,-13 0 0,0 14 0,13-14 0,-13 1 0,-13-15 0,13 15 0,0 39 0,-13-53 0</inkml:trace>
  <inkml:trace contextRef="#ctx0" brushRef="#br3" timeOffset="198623">10543 8400 512,'26'-39'0,"1"-1"0,0-13 0,12 0 0,1 0 0,0-13 0,-1 13 0,1-13 0,0 0 0,-1 0 0,1-1 0,13 2 0,-13-1 0,0-1 0,12 1 0,1 0 0,-13 13 0,0 0 0,-1-13 0,1 13 0,-1 0 0,-11 0 0,11 0 0,-13 13 0,1 1 0,-1 12 0,-13-12 0,0 25 0,1-12 0,-1 13 0,0 13 0,-13-13 0,0 26 0,0-13 0,-13 13 0,13 13 0,-13 1 0,13 12 0,-14-12 0,1 13 0,0-14 0,0 14 0,0-27 0,0 14 0,-1-1 0,14-13 0,-13-13 0,13 13 0,0-13 0,0 0 0,13-13 0,-13 13 0,14-26 0,-1 13 0,13-14 0,-13 14 0,14-13 0,-14-1 0,0 0 0,1 1 0,-1 13 0,-13-1 0,0-12 0,-13 13 0,-1 0 0,-12-1 0,-14 1 0,1 0 0,-1 0 0,1 13 0,-15 0 0,1 0 0,1 0 0,52 0 0,-40 13 0</inkml:trace>
  <inkml:trace contextRef="#ctx0" brushRef="#br3" timeOffset="200387">15689 11615 512,'0'13'0,"0"-13"0,0 0 0,0 0 0,0 14 0,0-14 0,0 0 0,0 12 0,-13-12 0,13 14 0,-13-14 0,0 26 0,0-26 0,-14 13 0,0 14 0,14 0 0,-13 12 0,-14-12 0,14 12 0,-14 14 0,0 0 0,14 13 0,-1 1 0,-12-1 0,12 13 0,14-13 0,0 14 0,0-1 0,0 1 0,13-1 0,0-13 0,13 14 0,0-28 0,13 14 0,-12-13 0,-1 1 0,13-15 0,0-13 0,-12 1 0,12-1 0,14-13 0,-13 0 0,-1 1 0,0-14 0,14-14 0,-14 1 0,-26 13 0,41-13 0</inkml:trace>
  <inkml:trace contextRef="#ctx0" brushRef="#br3" timeOffset="202343">16206 11575 512,'0'13'0,"0"-13"0,13 14 0,-13 12 0,0 0 0,0 14 0,13 0 0,-13 13 0,0-13 0,0 12 0,0 1 0,0-13 0,-13 0 0,13-14 0,0 14 0,-13-27 0,13 14 0,-14-14 0,14 0 0,0-13 0,0-13 0,14-13 0,-14-1 0,13-13 0,-13 40 0,13-26 0</inkml:trace>
  <inkml:trace contextRef="#ctx0" brushRef="#br3" timeOffset="202592">16404 11562 512,'0'0'0,"0"-13"0,0 0 0,-27-1 0,14 14 0,-14 0 0,-12 0 0,13 0 0,-14 14 0,0-1 0,-13 0 0,14 0 0,12 0 0,1 1 0,-1-1 0,0 0 0,14 1 0,13-14 0,0 0 0,0 0 0</inkml:trace>
  <inkml:trace contextRef="#ctx0" brushRef="#br3" timeOffset="203075">16616 11774 512,'-13'0'0,"13"13"0,-14 0 0,0-13 0,1 13 0,-13 1 0,13-1 0,-14 13 0,14 1 0,0-14 0,13 13 0,0-12 0,0 12 0,26-13 0,-12-13 0,-1 14 0,13-14 0,-13 0 0,14-14 0,0 1 0,-14 0 0,13 0 0,-13-14 0,-13 1 0,0 12 0,0-12 0,0 0 0,0 12 0,-13 1 0,0 0 0,0 13 0,0-13 0,0 13 0,-15-13 0,15 13 0,13 0 0,0 0 0</inkml:trace>
  <inkml:trace contextRef="#ctx0" brushRef="#br3" timeOffset="203318">16787 11443 512,'0'0'0,"0"0"0,0 0 0,0 0 0,-13 0 0,13 13 0,-13 0 0,13 0 0,0-13 0,0 0 0,-13 14 0</inkml:trace>
  <inkml:trace contextRef="#ctx0" brushRef="#br3" timeOffset="203518">16933 11721 512,'0'0'0,"0"0"0,0 0 0,0 0 0,-13 0 0,13 0 0,-14 0 0,14 0 0,-13-14 0,13 14 0,0 0 0</inkml:trace>
  <inkml:trace contextRef="#ctx0" brushRef="#br3" timeOffset="204065">17382 11324 512,'0'-13'0,"-13"39"0,13-26 0,-13 40 0,13-14 0,-13 14 0,13-1 0,0 15 0,0-15 0,0 1 0,13-1 0,-13 1 0,13-13 0,-13-1 0,13-12 0,15 12 0,-15-13 0,0-13 0,13 13 0,-13-13 0,27-13 0,-14 13 0,1-13 0,-1 0 0,1 0 0,0-1 0,-1 1 0,-26 13 0,26-13 0</inkml:trace>
  <inkml:trace contextRef="#ctx0" brushRef="#br3" timeOffset="204284">17555 11562 512,'0'0'0,"-14"13"0,-25-13 0,12 13 0,14 1 0,-13-1 0,0 0 0,-2-13 0,2 14 0,13-14 0,13 0 0,-13 0 0</inkml:trace>
  <inkml:trace contextRef="#ctx0" brushRef="#br3" timeOffset="204522">17648 11204 512,'0'0'0,"0"0"0,0 0 0,0 0 0,-14 0 0,-12 0 0,-14 15 0,13-3 0,-25 1 0,25 1 0,-25-1 0,-2 14 0,15-1 0,39-26 0,-27 13 0</inkml:trace>
  <inkml:trace contextRef="#ctx0" brushRef="#br3" timeOffset="205412">16417 12859 512,'14'0'0,"-14"0"0,0 0 0,-14-14 0,1 1 0,-14-14 0,14 2 0,0 10 0,-14-24 0,14 13 0,0-14 0,13 14 0,0-14 0,0 13 0,0 1 0,0 13 0,13 0 0,0 0 0,14 13 0,-1 13 0,1 0 0,0 0 0,12 13 0,-26-12 0,14 12 0,-14-12 0,0-1 0,0 0 0,-13 0 0,0-13 0,0 0 0,0 0 0,0-13 0,0 0 0,-13-14 0,13-13 0,0 14 0,0-13 0,0 12 0,13 0 0,-13-12 0,13 26 0,0-14 0,-13 14 0,28 0 0,-15 13 0,0 0 0,13 13 0,-13 0 0,14 14 0,-1-1 0,1 0 0,-14 14 0,13 0 0,-12-13 0,12 12 0,-12 1 0,-1-14 0,0 14 0,-13-27 0,13 14 0,0-2 0,14-10 0,-14-15 0,13 0 0,-26 0 0,13 0 0</inkml:trace>
  <inkml:trace contextRef="#ctx0" brushRef="#br3" timeOffset="206204">17118 12396 512,'0'0'0,"-13"0"0,0 13 0,0-13 0,-1 13 0,-12 0 0,0 14 0,-1-14 0,0 27 0,14-27 0,-13 14 0,12-1 0,1-13 0,26 0 0,-13 14 0,27-27 0,-14 0 0,0 13 0,27-13 0,-13 0 0,-1-13 0,14 13 0,-1 0 0,-12 0 0,-1 0 0,1 0 0,-14 13 0,0-13 0,1 26 0,-14-13 0,0 1 0,-27 12 0,0-12 0,14 11 0,-13 2 0,-1-14 0,14 14 0,-13-27 0,13 13 0,-1-26 0,14 13 0,0 0 0</inkml:trace>
  <inkml:trace contextRef="#ctx0" brushRef="#br3" timeOffset="206611">17410 12382 512,'13'0'0,"-40"14"0,27-1 0,-14 0 0,-12 13 0,13 1 0,0 0 0,0-1 0,-1 13 0,1-12 0,13-14 0,0 14 0,13-14 0,1 0 0,12 0 0,-13-13 0,27 0 0,0 0 0,-14 0 0,1-13 0,12 13 0,-12-13 0,12 0 0,-12 0 0,-14-1 0,1 1 0,-14 13 0,13-13 0</inkml:trace>
  <inkml:trace contextRef="#ctx0" brushRef="#br3" timeOffset="207368">17648 12409 512,'13'13'0,"-13"-13"0,0 0 0,13 13 0,-13 0 0,13 1 0,-13 12 0,13 1 0,0-1 0,1 14 0,12 0 0,-26-14 0,13 13 0,0 1 0,0-1 0,-13 1 0,14-13 0,-28 13 0,1-1 0,0-12 0,0 0 0,-27-2 0,1 2 0,13 0 0,-1-14 0,-13-13 0,14 0 0,12 0 0,-12-13 0,26-14 0,-13 0 0,13-12 0,0 39 0,13-40 0</inkml:trace>
  <inkml:trace contextRef="#ctx0" brushRef="#br3" timeOffset="207636">17938 12144 512,'0'0'0,"0"0"0,0 0 0,0 0 0,-13 13 0,13-13 0,0 14 0,-13-14 0,13 0 0,0 13 0</inkml:trace>
  <inkml:trace contextRef="#ctx0" brushRef="#br3" timeOffset="207800">18097 12356 512,'0'0'0,"0"13"0,0 0 0,-13-13 0,13 0 0,-13 0 0,13 0 0,0 0 0</inkml:trace>
  <inkml:trace contextRef="#ctx0" brushRef="#br3" timeOffset="220806">18243 12330 512,'0'0'0,"0"0"0,0 0 0,0 13 0,0-13 0,0 0 0,13 0 0,-13 0 0,0 0 0,0-13 0,0 13 0,0 0 0,13 0 0,-13 0 0,0 0 0,0 0 0,0 0 0,0 0 0</inkml:trace>
  <inkml:trace contextRef="#ctx0" brushRef="#br3" timeOffset="222980">13771 6866 512,'0'0'0,"0"0"0,0 0 0,0 0 0,0 0 0,0 0 0,0 0 0,0 0 0,0 0 0,0 0 0,0 0 0,0 0 0,0 0 0,0 0 0,0 0 0,0 0 0,0 0 0,-13 0 0,13 0 0,0 0 0,0 0 0,0 0 0,0 0 0,0 0 0,0 0 0,0 0 0,0 0 0,0 0 0,0 0 0,0 0 0,0 0 0,0 0 0,0 0 0,0 0 0,0 0 0,0 0 0,0 0 0,0 0 0,0 0 0,0 0 0,0 0 0,0 0 0,0 0 0,0 0 0,0 0 0,0 0 0,0 0 0,0 0 0,0 0 0,0 0 0,0 0 0,0 0 0,0 0 0,0 0 0,0 0 0,0 0 0,0 0 0,0 0 0,0 0 0,0 13 0,0-13 0,0 0 0,0 0 0,0 0 0,0 0 0,0 0 0,0 0 0,0 0 0,0 0 0,0 0 0,0 0 0,-13 0 0,13 0 0,0 0 0,0 0 0,0 0 0,0 0 0,0 0 0,0 0 0,0 0 0,0 0 0,0 0 0,0 0 0,0 0 0,0 0 0,0 0 0,0 0 0,0 0 0,0 0 0,0 0 0,0 0 0,0 0 0,0 0 0,0 0 0,0 0 0,0 0 0,0 0 0,0 0 0,0 0 0,0 0 0,0 0 0,0 0 0,0 0 0,0 0 0,0 0 0,0 0 0,0 0 0,0 0 0,0 0 0,0 13 0,0-13 0,0 0 0,0 0 0,0 0 0,0 0 0,0 0 0,0 0 0,0 0 0,0 0 0,0 0 0,0 0 0,0 0 0,0 0 0,0 0 0,0 0 0,0 0 0,0 0 0,0 13 0,0-13 0,0 0 0,0 0 0,0 0 0,0 0 0,0 0 0,-14 0 0,14 0 0</inkml:trace>
  <inkml:trace contextRef="#ctx0" brushRef="#br3" timeOffset="224424">15173 9168 512,'-13'13'0,"-13"-13"0,26 0 0,0 0 0,0 0 0,0 0 0,0 0 0,-14 0 0,14 0 0,0 0 0,0 0 0,0 0 0,-26 13 0,26-13 0,0 0 0,0 0 0,-13 0 0,13 0 0,0 0 0,-13 14 0,13-14 0,-27 12 0,14-12 0,13 0 0,-13 27 0</inkml:trace>
  <inkml:trace contextRef="#ctx0" brushRef="#br3" timeOffset="224751">14935 9393 512,'0'0'0,"0"0"0,0 0 0,0 0 0,0 0 0,0 0 0,0 0 0,0 0 0,0 0 0,0 0 0,0 0 0,0 0 0,0 0 0,0 0 0,0 0 0,0 0 0,13 0 0,-13 0 0,0 0 0,0 0 0,0 0 0,0 0 0,0 0 0,0 0 0,0 0 0,0 0 0,0 0 0,0-14 0,0 14 0,0 0 0,0 0 0,0 0 0,0 0 0,0 0 0,-13 0 0,13 0 0</inkml:trace>
  <inkml:trace contextRef="#ctx0" brushRef="#br3" timeOffset="225022">15055 9379 512,'0'0'0,"13"0"0,-13-13 0,0 0 0,13 13 0,-13 0 0,0-14 0</inkml:trace>
  <inkml:trace contextRef="#ctx0" brushRef="#br3" timeOffset="226786">18666 11827 512,'0'13'0,"0"-13"0,-13 13 0,13 0 0,-13 14 0,0-1 0,-1 14 0,1 0 0,13-1 0,-14 1 0,14 13 0,-13 0 0,13 0 0,-13-13 0,13 13 0,0-1 0,0-12 0,0 0 0,13 0 0,0-14 0,1 1 0,-1-15 0,14 2 0,-14-14 0,26 13 0,1-26 0,0-1 0,0 2 0,13-2 0,-1 1 0,-12-13 0,-1-1 0,2 14 0,-15-27 0,-26 40 0,26-13 0</inkml:trace>
  <inkml:trace contextRef="#ctx0" brushRef="#br3" timeOffset="227056">18970 12105 512,'0'0'0,"0"13"0,0-13 0,0 0 0,-13 0 0,0 13 0,-14-13 0,1 13 0,0 0 0,-1 1 0,-13-14 0,0 13 0,27-13 0,-13 0 0,-1 0 0,14 0 0,13 0 0,-13-13 0</inkml:trace>
  <inkml:trace contextRef="#ctx0" brushRef="#br3" timeOffset="227278">18996 11787 512,'0'0'0,"-13"0"0,0 0 0,-13 0 0,-1 13 0,-25 0 0,12 1 0,-13-1 0,13 13 0,-13 1 0,27-1 0,-14-13 0,40-13 0,-27 27 0</inkml:trace>
  <inkml:trace contextRef="#ctx0" brushRef="#br3" timeOffset="227960">19340 12303 512,'0'13'0,"0"-13"0,0 14 0,0-1 0,14 13 0,-14 1 0,0-1 0,13 0 0,-13 14 0,0-13 0,13 13 0,-13-1 0,0 1 0,13-1 0,-13 1 0,14 0 0,-14-13 0,0-2 0,0 2 0,0-14 0,0 1 0,0-14 0,13-14 0,-13 14 0,0-13 0</inkml:trace>
  <inkml:trace contextRef="#ctx0" brushRef="#br3" timeOffset="228402">19592 12343 512,'0'13'0,"0"0"0,-14 0 0,1 1 0,0 12 0,0 0 0,0 1 0,-14 0 0,1-1 0,0 13 0,13-25 0,-1 12 0,1 1 0,-1-14 0,14-13 0,0 13 0,0-13 0,14 0 0,-1 0 0,14 13 0,-1-13 0,14 0 0,-14 0 0,13 0 0,-11 13 0,-2 1 0,0-1 0,1-13 0,-1 13 0,-13 1 0,0-1 0,1-1 0,-1 3 0,-13-15 0,13 12 0,-13-12 0,0 0 0,0 0 0,0 0 0</inkml:trace>
  <inkml:trace contextRef="#ctx0" brushRef="#br3" timeOffset="228908">19804 12316 512,'0'0'0,"0"14"0,-14-14 0,14 13 0,0-13 0,-13 13 0,13 27 0,0-14 0,0 0 0,0 1 0,13 13 0,1 0 0,-1-14 0,0 0 0,1 14 0,12-27 0,0 0 0,-13 14 0,14-27 0,-27 0 0,13 0 0,0 0 0,0-14 0,1-12 0,-1 13 0,1-27 0,-14 14 0,13-14 0,-13 14 0,0-1 0,0 1 0,0-14 0,-13 14 0,13-1 0,0 1 0,-14-1 0,14 27 0,0-13 0</inkml:trace>
  <inkml:trace contextRef="#ctx0" brushRef="#br3" timeOffset="229724">20280 13017 512,'0'-12'0,"-13"12"0,13 0 0,0-15 0,-13 3 0,13-1 0,-14-1 0,14-13 0,0 1 0,-13 0 0,13-1 0,0-13 0,13 27 0,-13-14 0,0 2 0,14 11 0,-14 1 0,13 0 0,0-1 0,0 14 0,0 0 0,1 14 0,-14-1 0,13-13 0,-13 27 0,0-14 0,0 14 0,0-15 0,0 1 0,0 1 0,-13-1 0,13-13 0,0 13 0,13-13 0,-13-13 0,13 13 0,0-13 0,13 13 0,2-14 0,-2 14 0,-13-13 0,13 13 0,1 0 0,-14 0 0,13 13 0,-12 1 0,-14-1 0,0 0 0,0 14 0,0-1 0,-27 0 0,27 1 0,-39 0 0,25 0 0,-12-15 0,0 15 0,-1-1 0,0-12 0,1-1 0,13 0 0,-14-13 0,14-13 0,0 0 0,13-14 0,0 27 0,-13-27 0</inkml:trace>
  <inkml:trace contextRef="#ctx0" brushRef="#br3" timeOffset="230206">20664 11258 512,'-13'26'0,"-1"1"0,-12 12 0,-14 14 0,13 13 0,-12 1 0,12 12 0,-12 0 0,26 1 0,-14 12 0,13-12 0,14-1 0,0 1 0,14-14 0,13 0 0,-1-13 0,14-13 0,-1-1 0,1-12 0,13-14 0,-13 0 0,-1-13 0,-12-13 0,12-14 0,-13 1 0,-26 26 0,14-26 0</inkml:trace>
  <inkml:trace contextRef="#ctx0" brushRef="#br3" timeOffset="230481">20928 11337 512,'0'0'0,"13"26"0,-13-12 0,13 12 0,-13 14 0,14-14 0,-14 1 0,0-1 0,13 1 0,-13-27 0,13 13 0,-13-13 0,0 0 0</inkml:trace>
  <inkml:trace contextRef="#ctx0" brushRef="#br3" timeOffset="230697">21100 11244 512,'0'0'0,"0"14"0,13 12 0,0 1 0,-13 12 0,14 1 0,-14-1 0,13 14 0,0 1 0,0-15 0,0 14 0,-13-53 0,14 40 0</inkml:trace>
  <inkml:trace contextRef="#ctx0" brushRef="#br3" timeOffset="231147">21735 11204 512,'0'15'0,"13"10"0,0 29 0,1-15 0,-1 27 0,1 0 0,-1 1 0,0 12 0,0 0 0,14 1 0,-14-14 0,0 13 0,0-13 0,0 1 0,-13-14 0,0-1 0,0 1 0,0-26 0,0-1 0,0-12 0,0-14 0,0 0 0,0 0 0</inkml:trace>
  <inkml:trace contextRef="#ctx0" brushRef="#br3" timeOffset="231430">22225 11734 512,'0'0'0,"-13"13"0,-14-13 0,-13 14 0,1-1 0,-14 0 0,13 0 0,0 0 0,0-13 0,27 0 0,13 0 0,-26-13 0</inkml:trace>
  <inkml:trace contextRef="#ctx0" brushRef="#br3" timeOffset="231771">22185 11139 512,'0'13'0,"0"14"0,13 13 0,-13-1 0,14 14 0,-1 13 0,0 0 0,0 13 0,0-13 0,14 14 0,-14-1 0,0 1 0,-13-14 0,27 0 0,-14 0 0,-13-26 0,13 0 0,-13-1 0,13-12 0,-13-14 0,13-13 0,-13 0 0,14-13 0</inkml:trace>
  <inkml:trace contextRef="#ctx0" brushRef="#br3" timeOffset="232045">22661 11681 512,'-13'-27'0,"26"54"0,-13-27 0,14 40 0,-1 0 0,0 12 0,0-12 0,-13 13 0,13-13 0,0 13 0,1-14 0,-1-12 0,-13-1 0,0-12 0,0-14 0,0 0 0,0 0 0,-13-27 0</inkml:trace>
  <inkml:trace contextRef="#ctx0" brushRef="#br3" timeOffset="232203">22595 11443 512,'0'-14'0,"-14"-12"0,14 0 0,-13-14 0,13 14 0,0-1 0,13 1 0,-13 26 0,0-14 0</inkml:trace>
  <inkml:trace contextRef="#ctx0" brushRef="#br3" timeOffset="232494">22912 10623 512,'0'13'0,"0"13"0,14 1 0,-1 13 0,-13 12 0,13 15 0,0-1 0,14 0 0,-13 0 0,-1 13 0,-13-12 0,13-1 0,-13-66 0,13 53 0</inkml:trace>
  <inkml:trace contextRef="#ctx0" brushRef="#br3" timeOffset="232670">23217 11866 512,'0'0'0,"0"0"0,0 13 0,0-13 0,0 0 0,0 0 0,0 0 0,0 0 0,0 0 0,0 0 0</inkml:trace>
  <inkml:trace contextRef="#ctx0" brushRef="#br3" timeOffset="233019">23521 10570 512,'-13'-13'0,"26"39"0,-26-26 0,26 40 0,-13-1 0,13 15 0,0-1 0,1-1 0,-1 1 0,0-13 0,14 0 0,-27-40 0,13 40 0</inkml:trace>
  <inkml:trace contextRef="#ctx0" brushRef="#br3" timeOffset="233244">23733 10610 512,'0'0'0,"0"0"0,-14 13 0,28 13 0,-1 1 0,-13 13 0,13-1 0,0 14 0,14 0 0,-14-13 0,-13-40 0,27 40 0</inkml:trace>
  <inkml:trace contextRef="#ctx0" brushRef="#br3" timeOffset="233667">24024 10332 512,'13'13'0,"14"13"0,12 1 0,1 26 0,12 13 0,-11 13 0,25 1 0,-27 13 0,28 25 0,-28 1 0,1 14 0,-1-1 0,-25 14 0,-1-1 0,-13 0 0,-27 1 0,14-14 0,-40 14 0,1-27 0,-2 0 0,-25 0 0,-1-13 0,1 0 0,79-106 0,-79 80 0</inkml:trace>
  <inkml:trace contextRef="#ctx0" brushRef="#br3" timeOffset="235265">24195 9895 512,'14'13'0,"0"0"0,12 1 0,13 12 0,-12 14 0,25 0 0,-11 12 0,11 1 0,1 14 0,0 12 0,0 0 0,0 14 0,-13 13 0,12 0 0,-11-1 0,-2 15 0,1-1 0,-27 0 0,0 13 0,-13 0 0,0 14 0,-13-1 0,0-12 0,-14 12 0,1 1 0,-14 13 0,-13-14 0,13 14 0,-12 0 0,52-159 0,-40 132 0</inkml:trace>
  <inkml:trace contextRef="#ctx0" brushRef="#br3" timeOffset="377587">22581 8122 512,'0'0'0,"-13"0"0,0 0 0,-13 0 0,13 0 0,-27 0 0,-13 14 0,0-1 0,13 14 0,-12-14 0,12 26 0,0-12 0,27 13 0,-1-14 0,1 0 0,26 1 0,14-1 0,0 1 0,12 12 0,14-12 0,0-1 0,0 14 0,13-14 0,0 28 0,1-2 0,-28-12 0,1 13 0,-27 13 0,0-13 0,-13 0 0,-13 0 0,-13-13 0,-14-1 0,1 1 0,-28 0 0,14-14 0,-13 0 0,0-12 0,26-1 0,-13-13 0,14-13 0,39 13 0,-27-14 0</inkml:trace>
  <inkml:trace contextRef="#ctx0" brushRef="#br3" timeOffset="377978">22820 8202 512,'0'26'0,"0"1"0,13 25 0,-13 15 0,14-1 0,-1 0 0,0 13 0,0-12 0,0 12 0,0-13 0,1-13 0,-14 13 0,13-26 0,0 0 0,-13-14 0,0-13 0,0 1 0,-13-28 0,13-12 0,-27-1 0,27 27 0,0-39 0</inkml:trace>
  <inkml:trace contextRef="#ctx0" brushRef="#br3" timeOffset="378419">22793 8295 512,'0'-27'0,"14"-13"0,-1 14 0,0 0 0,14-1 0,12 0 0,1 27 0,13-13 0,-13 13 0,13 13 0,12 1 0,-25-1 0,0 27 0,0-14 0,-14 0 0,-26 14 0,-13 0 0,-13 0 0,-14-1 0,-13 1 0,0-14 0,0 14 0,1 0 0,11-1 0,2 1 0,25 13 0,28-13 0,-1 13 0,26-14 0,15 14 0,-1-13 0,26 0 0,-13 13 0,13-27 0,-13 14 0,1-14 0,-1 1 0,-13-1 0,0 1 0,-13-14 0,-1 0 0,-39-13 0,13 0 0</inkml:trace>
  <inkml:trace contextRef="#ctx0" brushRef="#br3" timeOffset="378885">23508 7659 512,'13'-26'0,"13"0"0,14-14 0,0 13 0,13 14 0,0-13 0,26 26 0,-13-13 0,27 26 0,-27 0 0,13 0 0,0 27 0,-25-13 0,-1 12 0,-14 1 0,-26 13 0,0-14 0,-26 1 0,-26 13 0,12-14 0,-38 1 0,-2 13 0,14 0 0,-13-14 0,0 15 0,13 12 0,27-13 0,26-53 0,-27 52 0</inkml:trace>
  <inkml:trace contextRef="#ctx0" brushRef="#br3" timeOffset="379069">24315 8903 512,'0'0'0,"-13"0"0,13-13 0,0 13 0,-27 0 0,14-13 0,-13-1 0,-1 1 0,27 13 0,-27 0 0</inkml:trace>
  <inkml:trace contextRef="#ctx0" brushRef="#br3" timeOffset="452858">14578 10385 512,'13'-14'0,"1"14"0,-14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57:30.23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20571 7104 512,'26'0'0,"14"-13"0,0 0 0,13-1 0,12 14 0,2-26 0,12 26 0,14-27 0,13 14 0,0 0 0,12-1 0,2 14 0,12 0 0,0 0 0,14 14 0,-14-1 0,13 13 0,1 1 0,0 13 0,-14-1 0,-13 14 0,-13-13 0,-27 13 0,0-14 0,-25 15 0,-15-2 0,-12-12 0,-40 0 0,-14-1 0,-12-12 0,-28 0 0,-12-14 0,-27 13 0,0-12 0,-26-2 0,-1-12 0,-12 0 0,0 0 0,-14 0 0,14-12 0,-27-2 0,13 1 0,0-13 0,-13-1 0,26 0 0,-12-12 0,25-14 0,27 13 0,1-13 0,12 0 0,40 0 0,13 0 0,27 1 0,26-1 0,14 0 0,25 0 0,28 13 0,13 0 0,26 14 0,13 13 0,13 26 0,-145-13 0,146 13 0</inkml:trace>
  <inkml:trace contextRef="#ctx0" brushRef="#br0" timeOffset="1106">22833 10451 512,'0'13'0,"-13"0"0,-14 1 0,-12-14 0,-14 13 0,0 0 0,-14 0 0,-12-13 0,-13 0 0,-1 0 0,-12 13 0,-15-13 0,-12 14 0,0-14 0,13 0 0,-27 13 0,14 0 0,-14 0 0,1 1 0,13-1 0,-1 0 0,1 0 0,13 0 0,13 1 0,1-1 0,25 0 0,-13 1 0,27-14 0,13 0 0,0 0 0,27 0 0,0 0 0,12-14 0,1 14 0,13-13 0,13 0 0,1-1 0,12 1 0,0-13 0,14-1 0,13 1 0,0-1 0,0 1 0,0 0 0,-1-1 0,-11 1 0,-15-1 0,0 14 0,-13-14 0,-13 27 0,-13 0 0,-26 0 0,-15 14 0,-12-1 0,0 13 0,0-12 0,-13 25 0,26-12 0,-14 12 0,28 1 0,-1 0 0,27-14 0,13 14 0,0-13 0,26 12 0,1-13 0,26 1 0,0 0 0,-13-1 0,12 0 0,-12 1 0,13-14 0,-26 14 0,12-1 0,-12-12 0,-14 12 0,-13-26 0,26 13 0</inkml:trace>
  <inkml:trace contextRef="#ctx0" brushRef="#br0" timeOffset="1780">21497 9961 512,'0'0'0,"0"0"0,0 0 0,0 0 0,-13 0 0,13 14 0,-13 12 0,13-13 0,0 27 0,0-14 0,0 14 0,13 0 0,-13 0 0,13-1 0,-13 1 0,13-14 0,0 14 0,1-27 0,-1 14 0,13-14 0,1 0 0,0-13 0,12 0 0,1 0 0,-1 0 0,1-13 0,0 0 0,0-1 0,-40 14 0,26-13 0</inkml:trace>
  <inkml:trace contextRef="#ctx0" brushRef="#br0" timeOffset="1999">21854 10160 512,'0'0'0,"-13"0"0,0 13 0,13-13 0,-26 13 0,-1-13 0,-13 14 0,14-1 0,-14-13 0,1 13 0,12 0 0,-13-13 0,14 0 0,26 0 0,-14 0 0</inkml:trace>
  <inkml:trace contextRef="#ctx0" brushRef="#br0" timeOffset="2246">21815 9882 512,'13'0'0,"-13"0"0,0 0 0,-13 0 0,0 0 0,-28 13 0,15 0 0,0 0 0,-14 1 0,1 12 0,-2-12 0,15 12 0,0 0 0,12-12 0,1-1 0,13-13 0,0 0 0</inkml:trace>
  <inkml:trace contextRef="#ctx0" brushRef="#br0" timeOffset="2529">22317 10027 512,'0'0'0,"0"27"0,0-14 0,-13 27 0,0-1 0,-14 1 0,1 13 0,0-13 0,-1-1 0,0 1 0,1-13 0,13-1 0,-14 1 0,14-14 0,0 0 0,13-13 0,0 13 0</inkml:trace>
  <inkml:trace contextRef="#ctx0" brushRef="#br0" timeOffset="2729">22383 10332 512,'0'0'0,"0"-14"0,-13 14 0,0-13 0,-14 0 0,1 13 0,-14-13 0,1-14 0,12 27 0,-13-13 0,14 0 0,26 13 0,-13-13 0</inkml:trace>
  <inkml:trace contextRef="#ctx0" brushRef="#br0" timeOffset="2979">22568 10067 512,'0'13'0,"13"0"0,1 1 0,-14 12 0,27 14 0,-27-13 0,0-1 0,13 14 0,-13-14 0,13 0 0,-13 1 0,13-27 0,-13 13 0,0-13 0,-13 0 0</inkml:trace>
  <inkml:trace contextRef="#ctx0" brushRef="#br0" timeOffset="3163">22516 9895 512,'0'-13'0,"0"-1"0,0 2 0,0-2 0,0 1 0,0 0 0,0-1 0,0 14 0,13-13 0</inkml:trace>
  <inkml:trace contextRef="#ctx0" brushRef="#br0" timeOffset="3453">22820 9737 512,'0'13'0,"13"0"0,-13 13 0,14 14 0,-14-1 0,0 1 0,13 13 0,-13-13 0,13 13 0,0-14 0,0 14 0,0-13 0,1 0 0,12-14 0,-13 1 0,0-1 0,15-13 0,-15 1 0,0-1 0,0-26 0,13-1 0,-26 14 0,14-26 0</inkml:trace>
  <inkml:trace contextRef="#ctx0" brushRef="#br0" timeOffset="3636">23098 10041 512,'-13'0'0,"13"-14"0,-27 14 0,1-13 0,0 13 0,-15-13 0,-12 13 0,14 0 0,-1 13 0,-13-13 0,13 13 0,1-13 0,39 0 0,-26 0 0</inkml:trace>
  <inkml:trace contextRef="#ctx0" brushRef="#br0" timeOffset="183798">7276 9419 512,'0'0'0,"0"0"0</inkml:trace>
  <inkml:trace contextRef="#ctx0" brushRef="#br0" timeOffset="183968">5688 11721 512,'0'0'0,"0"0"0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9:01:08.99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2394 2976 512,'14'-12'0,"-1"12"0,13-14 0,1 1 0,25 13 0,-12-13 0,13 13 0,0-14 0,0 14 0,-1 0 0,15 0 0,-14 0 0,13 0 0,0 0 0,-13-13 0,13 13 0,1 0 0,-1 0 0,13 0 0,-13 0 0,13 0 0,0 0 0,1 0 0,26 0 0,-27 13 0,27-13 0,-13 14 0,-1-14 0,1 0 0,13 13 0,-27-13 0,27 0 0,-13 0 0,-1 0 0,14 0 0,-13 0 0,13-13 0,-14 13 0,14 0 0,-14-14 0,15 14 0,-2 0 0,1-13 0,0 13 0,-13 0 0,12-13 0,1 13 0,0-14 0,-13 14 0,12 0 0,-12-13 0,13 0 0,-13 13 0,-1-14 0,14 14 0,-27-12 0,13-1 0,1-1 0,-13 14 0,13-13 0,-14 0 0,14 13 0,-14-14 0,0 14 0,1-13 0,-1 0 0,1 13 0,-1 0 0,14-13 0,-27 13 0,13-13 0,0 13 0,-13 0 0,13 0 0,-12 0 0,12-14 0,-13 14 0,1 0 0,-1 0 0,-1 0 0,-11 0 0,12 0 0,-13 0 0,0 14 0,0-14 0,-1 0 0,1 0 0,-13 0 0,0 0 0,26 0 0,-27 13 0,15-13 0,-54 0 0,53 13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9:01:50.85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632423"/>
    </inkml:brush>
  </inkml:definitions>
  <inkml:trace contextRef="#ctx0" brushRef="#br0">16854 5781 512,'-27'0'0,"1"0"0,-1 0 0,1-13 0,-1 13 0,-12 0 0,12 0 0,-12 0 0,-2-14 0,15 14 0,-13 0 0,-1 0 0,-13 0 0,13 0 0,0 0 0,-25 0 0,25 14 0,-27-14 0,15 0 0,-1 0 0,-14-14 0,-12 14 0,27 0 0,-41 0 0,27 0 0,-13-13 0,-1 13 0,14 0 0,-27-13 0,14 13 0,-14-13 0,14 13 0,0-13 0,-1 13 0,1 0 0,0-14 0,25 14 0,-25 0 0,26 0 0,13 0 0,14 14 0,26-14 0,-40 13 0</inkml:trace>
  <inkml:trace contextRef="#ctx0" brushRef="#br0" timeOffset="12962">8863 7051 512,'13'0'0,"14"0"0,-1 13 0,14-26 0,0 13 0,-14 0 0,14 0 0,13 0 0,-27 0 0,14-13 0,0 13 0,-1 0 0,14 0 0,-27-14 0,28 1 0,-15 13 0,1 0 0,13-13 0,-1 13 0,2 0 0,-1 0 0,12 0 0,2 0 0,-1 0 0,-13 0 0,27 0 0,-15 13 0,1-13 0,1 13 0,12-13 0,-13 0 0,1 0 0,12 0 0,0 14 0,1-14 0,-14 0 0,0 0 0,13 0 0,-13 0 0,14 0 0,-14 0 0,-13 0 0,26 13 0,-13-13 0,0 0 0,1 13 0,-67-13 0,66 0 0</inkml:trace>
  <inkml:trace contextRef="#ctx0" brushRef="#br0" timeOffset="14643">12872 7011 512,'39'0'0,"-12"13"0,12-13 0,-12 0 0,0-13 0,25 13 0,-25-13 0,25 13 0,-11 0 0,11-13 0,-12 13 0,-1 0 0,14 0 0,-13 0 0,0-14 0,0 14 0,12 0 0,-12-13 0,0 13 0,0-13 0,-14 0 0,14 0 0,-1 13 0,-12-14 0,13 14 0,-14 0 0,0-13 0,1 13 0,-1 0 0,1 0 0,-14 0 0,1 0 0,-1 13 0,0-13 0,0 0 0,0 0 0,1 0 0,-1 14 0,0-14 0,-13 0 0,13 0 0</inkml:trace>
  <inkml:trace contextRef="#ctx0" brushRef="#br0" timeOffset="18331">1204 13613 512,'0'13'0,"-14"-26"0,14 13 0,-13-27 0,0 14 0,-1 0 0,1-1 0,0 14 0,0 0 0,13 0 0,-13 0 0,13 14 0,0-14 0,0 0 0</inkml:trace>
  <inkml:trace contextRef="#ctx0" brushRef="#br0" timeOffset="18562">1084 13626 512,'0'0'0,"0"0"0,0 26 0,0-12 0,0-14 0,0 13 0,0 0 0,0-13 0,14 13 0,-14 0 0,0 1 0,0-14 0,0 13 0,0-13 0,0 0 0,0 0 0,0 0 0,0 0 0,0 0 0,0 0 0,-14 0 0,14 13 0,0-13 0,0 0 0</inkml:trace>
  <inkml:trace contextRef="#ctx0" brushRef="#br0" timeOffset="36300">8202 6072 512,'0'0'0,"13"0"0,-13 0 0,0 0 0,0 0 0,0 0 0,0 14 0,-13-2 0,13 1 0,0 1 0,0-1 0,-14 14 0,14-1 0,-13-13 0,0 14 0,0 13 0,-1 0 0,14-1 0,-13 1 0,0-1 0,13 1 0,0 12 0,0 2 0,0-15 0,0 1 0,13 0 0,-13-1 0,13 1 0,-13 0 0,14-14 0,-14 1 0,13-1 0,-13-13 0,0 14 0,13-14 0,-13 0 0,0 0 0,0-13 0,0 14 0,0-14 0,0 13 0,0 0 0,0-13 0,0 13 0,0-13 0,13 14 0,-13-1 0,14-13 0,-1 13 0,0-13 0,-13 0 0,14 0 0</inkml:trace>
  <inkml:trace contextRef="#ctx0" brushRef="#br0" timeOffset="53323">10728 6111 512,'0'0'0,"14"0"0,-14 0 0,-14 14 0,14-14 0,0 13 0,-13 1 0,13 11 0,0-11 0,0 12 0,0 1 0,0 0 0,-13 13 0,13-15 0,0 15 0,0 0 0,0-1 0,-13-12 0,13 12 0,0 1 0,-13 0 0,13 0 0,-14-1 0,14 1 0,-13 0 0,0 0 0,13-1 0,0-12 0,-13 12 0,13-12 0,0-1 0,0 1 0,0-14 0,0 13 0,0-12 0,0-1 0,0 0 0,0-13 0,0 0 0,13 27 0</inkml:trace>
  <inkml:trace contextRef="#ctx0" brushRef="#br0" timeOffset="54213">10940 6905 512,'0'0'0,"0"14"0,0-28 0,0 14 0,0 0 0,0 0 0,0 0 0,0 0 0,0 0 0,0 0 0,13 0 0,0 14 0,1-14 0,13 0 0,-1 0 0,14 13 0,-1-13 0,1 0 0,13 0 0,-13 0 0,-1 0 0,14 0 0,0 0 0,-13 0 0,13 0 0,-1 0 0,1 0 0,1 0 0,-2 0 0,1 0 0,-14 0 0,2 0 0,-2 0 0,1-13 0,-1 13 0,1 0 0,0 0 0,0 0 0,-1 0 0,-12 0 0,12 13 0,-12-13 0,13 13 0,-14 0 0,14 0 0,-14-13 0,0 0 0,14 14 0,0-14 0,-13 0 0,12 0 0,-12 0 0,12 0 0,-13-14 0,2 14 0,-2 0 0,0-13 0,1 0 0,12 0 0,1 13 0,-13-13 0,-1 13 0,1 13 0,-1-13 0,-26 0 0,26 0 0</inkml:trace>
  <inkml:trace contextRef="#ctx0" brushRef="#br0" timeOffset="64897">13507 7897 512,'0'0'0,"0"0"0,0 0 0,0 14 0,0-14 0,0 0 0,-14 0 0,14 0 0,0 0 0,0 0 0,-13 0 0,13-14 0,-13 14 0,0 0 0,13 14 0,-13-14 0,-1 0 0,1 0 0,0 0 0,-1 0 0,-12 0 0,-1 0 0,14 0 0,-13 0 0,13 0 0,-27 0 0,14 0 0,-1 0 0,0 0 0,-12 0 0,13 0 0,-1 0 0,-26 0 0,26 0 0,-12 0 0,-1 0 0,1-14 0,-14 14 0,26 0 0,-26 0 0,14 0 0,-14 0 0,13 0 0,-13 0 0,0 0 0,14 0 0,-14 0 0,13 0 0,-26 0 0,13 0 0,0 0 0,-13 0 0,26 0 0,-26 14 0,13-14 0,-13 0 0,13 0 0,-14 0 0,2 0 0,12 0 0,-13 13 0,12-13 0,-11 0 0,12 13 0,-14-13 0,1 0 0,0 0 0,0 14 0,0-14 0,0 13 0,-1-13 0,1 0 0,1 13 0,-2-13 0,1 0 0,-13 0 0,25 0 0,-11 13 0,-15-13 0,14 13 0,0-13 0,-13 13 0,25-13 0,-25 0 0,13 0 0,0 14 0,13-14 0,-13 0 0,-1 0 0,2 0 0,-1 0 0,-1 0 0,1 13 0,0-26 0,13 13 0,0 0 0,-13 0 0,13 0 0,0 0 0,0 0 0,1 0 0,12-14 0,0 14 0,-13 0 0,27 0 0,-14-13 0,14 13 0,13 0 0,-15 0 0,2 0 0,13 13 0,13-13 0,0 0 0</inkml:trace>
  <inkml:trace contextRef="#ctx0" brushRef="#br1" timeOffset="110822">11007 7302 512,'0'0'0,"0"0"0,0 13 0,0-13 0,0 14 0,0-1 0,0 0 0,0 14 0,0-14 0,0 13 0,0 1 0,-14 13 0,1-14 0,13 14 0,-14 0 0,1-1 0,13 1 0,-13 13 0,0-14 0,0 1 0,13 0 0,0-1 0,0 14 0,0-13 0,0-1 0,13 1 0,-13-14 0,13 14 0,0 0 0,14-13 0,-14-1 0,1 0 0,-1 1 0,13-14 0,-13 13 0,14-12 0,-14-14 0,0 13 0,27-13 0,-27 0 0,27 0 0,-27 0 0,27 0 0,-1 0 0,1 0 0,-1-13 0,2 13 0,11-14 0,-12 14 0,26 0 0,-13-12 0,13 12 0,0 0 0,1 0 0,12 0 0,-13-14 0,0 1 0,13 13 0,1 0 0,-1 0 0,0-13 0,1 13 0,-14-14 0,13 14 0,-12 0 0,12 0 0,-13-13 0,14 13 0,-14 0 0,0-13 0,0 13 0,0 0 0,1-13 0,-1 13 0,-14 0 0,14 0 0,-12 0 0,-2-13 0,1 13 0,-13 0 0,0 0 0,13 0 0,-14 0 0,1 0 0,-14 0 0,14 0 0,-13 0 0,12 0 0,-12 0 0,12 13 0,-39-13 0,27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09:42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4987 7236 512,'14'0'0,"-14"0"0,13-13 0,13 0 0,-13-1 0,1 1 0,12 0 0,0 0 0,1 0 0,-1-14 0,14 14 0,0 0 0,-14 0 0,27-1 0,-14 1 0,15 0 0,-1 13 0,12-14 0,2 14 0,-1 0 0,13 0 0,-12 0 0,12 14 0,-13-14 0,14 13 0,-1-13 0,-13 13 0,0 1 0,0-1 0,-13-13 0,13 13 0,0-13 0,-26 13 0,13-13 0,0 13 0,-13 1 0,12-14 0,-25 0 0,13 0 0,-14 0 0,1 0 0,-14 0 0,26 0 0,-12 0 0,-14-14 0,13 1 0,1 13 0,13 0 0,-1 0 0,14 0 0,0 0 0,0 0 0,13 13 0,-13-13 0,14 14 0,-1-1 0,-1-13 0,2 0 0,-1 0 0,-13 0 0,13 13 0,-26-13 0,26 0 0,-13 0 0,0 0 0,-13 0 0,25 0 0,-25 0 0,13-13 0,26 13 0,-13 0 0,14-13 0,-1 13 0,-79 0 0,93-14 0</inkml:trace>
  <inkml:trace contextRef="#ctx0" brushRef="#br0" timeOffset="13221">9961 8612 512,'13'0'0,"0"0"0,1 0 0,-1 0 0,-13 0 0,14 0 0,12 0 0,-13 0 0,13 0 0,1 0 0,-1 0 0,1 0 0,-1 13 0,1-13 0,-1 0 0,1 0 0,-1 0 0,0 0 0,1 0 0,12-13 0,-12 13 0,26 0 0,-13 0 0,12 0 0,-11 0 0,25 0 0,-14 13 0,1-13 0,14 0 0,-1 14 0,0-14 0,0 0 0,0 13 0,13-13 0,-12 13 0,12-13 0,-12 0 0,25 13 0,-26-13 0,14 0 0,-1 0 0,0 0 0,14 13 0,-14-13 0,1 0 0,-1 14 0,14-14 0,-14 13 0,13-13 0,-12 13 0,12-13 0,-12 13 0,12-13 0,-12 13 0,12-13 0,-13 0 0,14 14 0,-14-14 0,1 13 0,12-13 0,-12 0 0,-1 0 0,14 0 0,-27 0 0,13 0 0,1 0 0,-1-13 0,-13 13 0,14 0 0,-14-14 0,0 14 0,14 0 0,-14 0 0,-1-13 0,2 13 0,-1 0 0,0 0 0,-13 0 0,0 0 0,0 0 0,-1-13 0,2 13 0,-1 0 0,-1-13 0,2 13 0,-1 0 0,-14 0 0,14 0 0,-27 0 0,28-13 0,-15 13 0,-12 0 0,12-14 0,1 14 0,-14 14 0,1-14 0,-27 0 0,13 0 0</inkml:trace>
  <inkml:trace contextRef="#ctx0" brushRef="#br0" timeOffset="14086">9948 8877 512,'26'13'0,"-13"-13"0,1 13 0,-1 14 0,1-14 0,-1 26 0,-13-39 0,0 27 0</inkml:trace>
  <inkml:trace contextRef="#ctx0" brushRef="#br0" timeOffset="26616">11483 7104 512,'0'0'0,"0"13"0,0-13 0,-14 13 0,14 1 0,0-1 0,-13 0 0,13 0 0,-13 0 0,0 14 0,13-14 0,-13-13 0,0 13 0,-1 1 0,0-1 0,1-13 0,0 0 0,-26 13 0,25-13 0,-25-13 0,12 13 0,-13 0 0,1 0 0,-1 0 0,1 0 0,-14 0 0,-1-13 0,15 13 0,-14 0 0,-13 0 0,26-14 0,-13 14 0,0 0 0,1 0 0,-15 0 0,14 0 0,-13 0 0,26 0 0,-26 0 0,0 0 0,13 0 0,-13 0 0,0 0 0,13 0 0,-26 0 0,26 0 0,-13 0 0,-1 0 0,1 0 0,1 0 0,-2 14 0,1-14 0,-13 0 0,12 0 0,-12 0 0,13 0 0,0 13 0,-27-13 0,27 0 0,0 13 0,0-13 0,12 13 0,-11-13 0,12 0 0,13 0 0,-13 0 0,26 13 0,1-13 0,26 0 0,-13 0 0</inkml:trace>
  <inkml:trace contextRef="#ctx0" brushRef="#br0" timeOffset="79716">10874 7091 512,'0'0'0,"13"0"0,-13 0 0,0 0 0</inkml:trace>
  <inkml:trace contextRef="#ctx0" brushRef="#br0" timeOffset="84849">11112 7144 512,'0'0'0,"-13"-14"0,0 14 0,13 0 0,0-13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9:04:20.618"/>
    </inkml:context>
    <inkml:brush xml:id="br0">
      <inkml:brushProperty name="width" value="0.05292" units="cm"/>
      <inkml:brushProperty name="height" value="0.05292" units="cm"/>
      <inkml:brushProperty name="color" value="#632423"/>
    </inkml:brush>
  </inkml:definitions>
  <inkml:trace contextRef="#ctx0" brushRef="#br0">6574 9458 512,'0'0'0,"0"0"0,13 0 0,-13 0 0,0 0 0,0 0 0,0 0 0,0 14 0,0-14 0,-13 13 0,13-13 0,-13 0 0,0 13 0,0 1 0,-14-1 0,-12 0 0,12 27 0,14-14 0,-27 13 0,14 1 0,12 0 0,-25 26 0,26-13 0,0 13 0,-1 1 0,1 12 0,13-13 0,0 27 0,13-14 0,1 0 0,-1 14 0,13-14 0,0 14 0,14 0 0,-13-14 0,13 14 0,-1-14 0,1 1 0,12-1 0,-11-14 0,-2 2 0,14-1 0,-14-26 0,1 12 0,0-25 0,0 13 0,-1-14 0,-39-26 0,27 14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9:05:08.491"/>
    </inkml:context>
    <inkml:brush xml:id="br0">
      <inkml:brushProperty name="width" value="0.05292" units="cm"/>
      <inkml:brushProperty name="height" value="0.05292" units="cm"/>
      <inkml:brushProperty name="color" value="#632423"/>
    </inkml:brush>
  </inkml:definitions>
  <inkml:trace contextRef="#ctx0" brushRef="#br0">9167 6905 512,'13'0'0,"1"0"0,13 0 0,-14-13 0,13 0 0,14 0 0,-27-14 0,0 14 0,-13-13 0,13 12 0,-13 1 0,0 0 0,0-1 0,-13 1 0,13 0 0,-26 13 0,-1 0 0,1 13 0,0 0 0,12-13 0,1 27 0,13-14 0,0 1 0,0-1 0,13 0 0,1 0 0,12 1 0,-13-1 0,14-13 0,-1 0 0,-26 0 0,13 0 0,-13 0 0,-13-13 0,0-1 0,0 1 0,-14 0 0,1 0 0,13-1 0,13 14 0,-14 0 0,14 0 0,0 0 0,14 14 0,-14-14 0,13 26 0,0-13 0,-13 14 0,13-14 0,-13 0 0,0 0 0,0-13 0,-13 0 0,13 0 0,-13 0 0,13-13 0,-13 0 0,-1 0 0,1-14 0,-1 1 0,1-1 0,0 1 0,13-14 0,-13 14 0,0-14 0,13 0 0,-14 1 0,1-15 0,13 54 0,-13-39 0</inkml:trace>
  <inkml:trace contextRef="#ctx0" brushRef="#br0" timeOffset="849">8559 5384 512,'0'0'0,"0"0"0,0 0 0,0 0 0,0 0 0,0 0 0,0-13 0,-14 13 0,14-13 0,-13 13 0,0 0 0,0 0 0,13 0 0,-13 13 0,13 0 0,13 0 0,0 14 0,0-14 0,0 0 0,1-13 0,12 13 0,-13-13 0,14 0 0,-27 0 0,13 0 0,1-13 0,-1 0 0,-13 0 0,0-1 0,-13 1 0,13 0 0,-27 0 0,14 13 0,-1-13 0,-25 13 0,12 0 0,14 0 0,-13 13 0,13 0 0,-1-13 0,14 13 0,14 14 0,-1-27 0,0 13 0,0 0 0,0 0 0,14-13 0,-14 0 0,0 0 0,-13 0 0,0 0 0,0 0 0,0-13 0,-13 0 0,-14 13 0,14-13 0,0-1 0,0-12 0,0 13 0,13 13 0,-13-13 0</inkml:trace>
  <inkml:trace contextRef="#ctx0" brushRef="#br0" timeOffset="9319">8070 4233 512,'0'0'0,"13"0"0,-13 0 0,0 0 0,0-13 0,0 13 0,0 0 0,-13-13 0,-1 13 0,-12 0 0,13 0 0,0 0 0,13 13 0,0-13 0,0 13 0,13-13 0,13 14 0,1-14 0,-1 13 0,0-13 0,-13 0 0,1 0 0,-1-13 0,-13 13 0,-13-27 0,-14 14 0,1-1 0,-14-12 0,1 13 0,-1 13 0,0-13 0,0 13 0,14 13 0,13 0 0,-13 13 0,39 1 0,13 0 0,0 12 0,14 1 0,0-14 0,13 13 0,-13-12 0,-40-27 0,39 27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9:05:42.953"/>
    </inkml:context>
    <inkml:brush xml:id="br0">
      <inkml:brushProperty name="width" value="0.05292" units="cm"/>
      <inkml:brushProperty name="height" value="0.05292" units="cm"/>
      <inkml:brushProperty name="color" value="#632423"/>
    </inkml:brush>
  </inkml:definitions>
  <inkml:trace contextRef="#ctx0" brushRef="#br0">19142 6429 512,'0'0'0,"0"0"0,0 13 0,0-13 0,0 0 0,0 13 0,0 1 0,0 12 0,0 0 0,0-12 0,0 12 0,0-12 0,0-1 0,0-13 0,13 13 0,-13-26 0,0 13 0,0-13 0,0 13 0,0-27 0</inkml:trace>
  <inkml:trace contextRef="#ctx0" brushRef="#br0" timeOffset="208">19275 6363 512,'13'0'0,"0"0"0,-13 13 0,13-13 0,-13 14 0,0 12 0,-13 0 0,13 1 0,-13-1 0,13 14 0,0-14 0,0 14 0,0-13 0,0-27 0,0 26 0</inkml:trace>
  <inkml:trace contextRef="#ctx0" brushRef="#br0" timeOffset="1065">19883 6521 512,'-13'0'0,"-13"0"0,12 0 0,-39 0 0,13 14 0,14-1 0,-14 0 0,14 1 0,-13-1 0,11 0 0,15 0 0,13 14 0,-13-14 0,26 0 0,14-13 0,0 13 0,12 1 0,1-1 0,-1 0 0,14 0 0,1 0 0,-15 14 0,-13-14 0,1 14 0,-1-14 0,-26 14 0,0-14 0,-13 13 0,-13-13 0,-14 14 0,1-27 0,12 13 0,-13 0 0,0-13 0,1 0 0,12 0 0,14 0 0,0-13 0,26 0 0,-13 13 0,0-13 0</inkml:trace>
  <inkml:trace contextRef="#ctx0" brushRef="#br0" timeOffset="1373">20055 6628 512,'0'0'0,"0"13"0,-13 13 0,13 1 0,0 12 0,0-12 0,13 13 0,-13-14 0,13 1 0,1-14 0,-14 13 0,13-26 0,0 0 0,-13-13 0,0 0 0,0 13 0,0-27 0</inkml:trace>
  <inkml:trace contextRef="#ctx0" brushRef="#br0" timeOffset="1515">20029 6390 512,'0'13'0,"0"-40"0,0 14 0,0-14 0,0 2 0,0 11 0,0 14 0,13-26 0</inkml:trace>
  <inkml:trace contextRef="#ctx0" brushRef="#br0" timeOffset="1813">20214 6271 512,'0'13'0,"0"14"0,0-2 0,13 29 0,-13-15 0,13 14 0,-13 0 0,0 0 0,14 0 0,-1-14 0,0 1 0,-13 0 0,13 0 0,0-14 0,1 1 0,-14-14 0,0 0 0,13 0 0,-13-13 0,0 0 0,0-13 0,0 0 0,0 13 0,13-27 0</inkml:trace>
  <inkml:trace contextRef="#ctx0" brushRef="#br0" timeOffset="2480">20465 6231 512,'0'0'0,"0"26"0,0 1 0,0 0 0,0 12 0,0 14 0,0-1 0,13 2 0,-13-2 0,14-12 0,-14 13 0,13-27 0,0 1 0,0-1 0,-13-13 0,0-13 0,13 0 0,1 0 0,-1-13 0,-13-13 0,13-1 0,0 14 0,1-13 0,-1 13 0,0-1 0,-13 1 0,0 0 0,0 13 0,0-13 0,0 13 0,0 13 0,0-13 0,-13 13 0,0 0 0,-1 1 0,1-1 0,13 0 0,0 0 0,0 0 0,0 1 0,13-1 0,1-13 0,12 13 0,-12-13 0,25 13 0,-13 0 0,1-13 0,-1 14 0,0-14 0,-12 13 0,13-13 0,-27 0 0,13 0 0</inkml:trace>
  <inkml:trace contextRef="#ctx0" brushRef="#br0" timeOffset="2812">20875 6601 512,'14'0'0,"-14"0"0,13 13 0,0 1 0,0-1 0,-13 0 0,13 0 0,0 0 0,1 1 0,-1-14 0,0 0 0,-13-14 0,0 1 0,0 0 0,0 0 0,0-14 0,0 1 0,0-1 0,0 1 0,0 0 0,14-1 0,-1 14 0,0-14 0,0 14 0,-13 13 0,27-13 0</inkml:trace>
  <inkml:trace contextRef="#ctx0" brushRef="#br0" timeOffset="3120">21299 6442 512,'0'0'0,"0"13"0,-14-13 0,1 14 0,-13-1 0,0 0 0,12 13 0,-13-12 0,14-1 0,0 0 0,13 1 0,13-14 0,0 0 0,14 0 0,-13 0 0,12 0 0,0-14 0,-13 1 0,14 0 0,-14-1 0,-13 2 0,0-2 0,0 1 0,0 0 0,-13-1 0,0 1 0,13 0 0,0 13 0,-14-13 0</inkml:trace>
  <inkml:trace contextRef="#ctx0" brushRef="#br0" timeOffset="3603">21497 6376 512,'0'0'0,"0"0"0,0 14 0,0-14 0,0 13 0,-13-13 0,0 13 0,-1 13 0,1-13 0,0 1 0,13-1 0,0 0 0,0 13 0,13-26 0,0 14 0,1-14 0,12 0 0,-13 0 0,0-14 0,1 14 0,-1-26 0,0 13 0,-13 0 0,0-1 0,0-12 0,0 13 0,-13 0 0,0 0 0,13-1 0,0 1 0,-14 13 0,14 0 0,14 13 0,-14 1 0,13-1 0,0 0 0,0 0 0,0 13 0,14-12 0,-13-1 0,-1 0 0,0 1 0,0-2 0,0-12 0,-13 0 0,0 0 0,13-12 0</inkml:trace>
  <inkml:trace contextRef="#ctx0" brushRef="#br0" timeOffset="4143">21788 6311 512,'0'12'0,"0"-12"0,-13 0 0,-1 0 0,1 13 0,-13 1 0,26 12 0,-13-12 0,-1 12 0,28 0 0,-14-13 0,13-13 0,0 14 0,13-14 0,-12 0 0,13-14 0,-1 1 0,-26-13 0,13 13 0,0-27 0,-13 0 0,-13 1 0,0-14 0,0 13 0,0 1 0,-14 12 0,13-12 0,-12 12 0,13 14 0,13 13 0,0 0 0,0 0 0,0 13 0,13 14 0,0 12 0,14 1 0,0 12 0,12-12 0,-12 0 0,-1-1 0,0-12 0,-13 0 0,14-14 0,-1 0 0,1-13 0,-14 0 0,1 0 0,-1-26 0,-13 26 0,13-14 0</inkml:trace>
  <inkml:trace contextRef="#ctx0" brushRef="#br0" timeOffset="5092">22238 6138 512,'0'0'0,"0"0"0,-13 0 0,13 0 0,0 14 0,0-14 0,0 25 0,13 2 0,-13 0 0,13 13 0,0 0 0,14-15 0,-14 15 0,0-13 0,-13-1 0,27 0 0,-27-12 0,13-14 0,-13 0 0,0 0 0,-13-14 0,-1-12 0,1 0 0,0-1 0,-13-13 0,12 1 0,1 13 0,0-14 0,13 13 0,0 0 0,0 2 0,0 11 0,13-13 0,14 14 0,-14 13 0,13 0 0,1 0 0,-1 13 0,0 1 0,1-1 0,-27 14 0,14-1 0,-14-13 0,-14 0 0,14 1 0,-27-1 0,1 0 0,0-13 0,-1 14 0,14-28 0,0 14 0,0-13 0,13 13 0,-14-13 0</inkml:trace>
  <inkml:trace contextRef="#ctx0" brushRef="#br0" timeOffset="5541">22661 5675 512,'-13'-13'0,"0"13"0,0 0 0,-14 13 0,0 0 0,1 1 0,0 12 0,12 14 0,1-27 0,13 27 0,13-14 0,-13 0 0,14 1 0,12-14 0,0 14 0,1-15 0,0 15 0,12-14 0,-12 14 0,-1-14 0,-13 14 0,0 0 0,-13-15 0,0 15 0,-13 0 0,0-14 0,0-1 0,-13 2 0,-1-1 0,14 0 0,0-13 0,0 0 0,13 0 0,13 0 0,-13 0 0,0-13 0</inkml:trace>
  <inkml:trace contextRef="#ctx0" brushRef="#br0" timeOffset="6149">22965 5437 512,'0'13'0,"13"27"0,1 0 0,0 13 0,-1-1 0,0 1 0,0 0 0,13 0 0,-12 0 0,12 0 0,-26-13 0,13-14 0,0 0 0,0-12 0,1-1 0,-14 0 0,0-13 0,13-13 0,0 0 0,1 13 0,-1-27 0,0 14 0,14 13 0,-1-14 0,-13 14 0,14 0 0,-14 0 0,0 14 0,0-1 0,0 14 0,-13-14 0,-13 0 0,0 1 0,-13-1 0,-1 0 0,1 1 0,-1-14 0,1 12 0,13-12 0,-1 0 0,1 0 0,13 0 0,0 0 0,13-12 0</inkml:trace>
  <inkml:trace contextRef="#ctx0" brushRef="#br0" timeOffset="6325">23640 5940 512,'0'0'0,"0"-13"0,0 13 0,-13 0 0,13 0 0,0-14 0</inkml:trace>
  <inkml:trace contextRef="#ctx0" brushRef="#br0" timeOffset="6492">23839 5873 512,'0'0'0,"0"0"0,0-13 0,0 13 0,0 0 0</inkml:trace>
  <inkml:trace contextRef="#ctx0" brushRef="#br0" timeOffset="6675">24064 5768 512,'0'0'0,"0"-14"0,13 1 0,-13 13 0,0-13 0,0 0 0,0 13 0,13-13 0</inkml:trace>
  <inkml:trace contextRef="#ctx0" brushRef="#br0" timeOffset="7081">24367 4921 512,'0'13'0,"0"1"0,0-2 0,14 15 0,-14 0 0,13-1 0,-13-26 0,0 13 0</inkml:trace>
  <inkml:trace contextRef="#ctx0" brushRef="#br0" timeOffset="7263">24460 4960 512,'0'0'0,"0"0"0,14 14 0,-14-1 0,0 14 0,13 12 0,0 14 0,-13-53 0,13 53 0</inkml:trace>
  <inkml:trace contextRef="#ctx0" brushRef="#br0" timeOffset="10741">19909 8519 512,'14'0'0,"-14"13"0,0-13 0,0 0 0,-14 0 0,14 0 0,-26 0 0,0 0 0,-1-13 0,-13 13 0,1-13 0,-14 0 0,0-14 0,14 1 0,-28 13 0,14-14 0,1 1 0,-15-1 0,14 1 0,-13 0 0,0-1 0,0-13 0,0 14 0,-14 0 0,14-14 0,0 13 0,-14 0 0,14 1 0,1 0 0,-2-1 0,1 1 0,13 0 0,-27-1 0,28-13 0,-1 14 0,-27 0 0,14-14 0,0 13 0,-13 1 0,0-14 0,13 14 0,-14-14 0,1 14 0,-14-14 0,0 13 0,14-12 0,-14 12 0,1 1 0,-1-14 0,14 14 0,-14-14 0,14 13 0,-14 1 0,1 0 0,-1-1 0,0 1 0,14-1 0,-14 14 0,27-13 0,-13 12 0,13 1 0,13-13 0,-14 13 0,28-1 0,-1 1 0,1 0 0,12 13 0,14-14 0,0 14 0,0-26 0,13 26 0,0-13 0,0 13 0,13 0 0,13-14 0,-12 14 0,12-13 0,-13 13 0,27 0 0,-14-13 0,0 13 0,15 0 0,-2 0 0,-12-13 0,12 13 0,-13 0 0,15 0 0,-15-13 0,-13 13 0,-13 0 0,0 0 0,-26-14 0,-1 14 0,-13 0 0,-12 0 0,-1 0 0,-14 0 0,1 0 0,14 14 0,-15-1 0,27 0 0,14 0 0,0 14 0,12-14 0,14 27 0,14-14 0,12 14 0,14 0 0,0-1 0,26 14 0,13 0 0,-79-53 0,80 66 0</inkml:trace>
  <inkml:trace contextRef="#ctx0" brushRef="#br0" timeOffset="27947">8783 9234 512,'28'0'0,"-2"-14"0,0 14 0,14-12 0,-1 12 0,28-14 0,-1 1 0,13 0 0,-12 0 0,12 13 0,0 0 0,1-14 0,-1 1 0,1 0 0,-1 13 0,-14-14 0,15 1 0,-1 13 0,1-13 0,-1 13 0,0-13 0,14 0 0,-14 13 0,14-14 0,0 1 0,0 13 0,-1 0 0,0 0 0,1 0 0,13 0 0,-13 13 0,12 1 0,1 12 0,1 0 0,-15 1 0,-13 13 0,14 0 0,-14 12 0,1 1 0,-1 0 0,0 14 0,-26-15 0,13 27 0,0 0 0,-12-12 0,-2 25 0,1-12 0,-13 13 0,-14-1 0,14 14 0,-13-13 0,-1-1 0,-13 14 0,0-13 0,-13-1 0,0-12 0,-13 12 0,13-12 0,-13-1 0,-13 1 0,-14-1 0,0-14 0,0-11 0,-12 12 0,-14-13 0,12-13 0,-25-1 0,-14 1 0,14 0 0,-26-1 0,-2-12 0,2-1 0,-14 0 0,-1 1 0,-25-1 0,26-12 0,-27 12 0,1 1 0,-1-14 0,1 13 0,-27-12 0,26-1 0,-25 0 0,-1-13 0,-1 13 0,-12-13 0,13 13 0,-26 1 0,26-1 0,-14-13 0,1 26 0,1-26 0,11 0 0,-25 0 0,13 0 0,13-13 0,0-13 0,13 12 0,-13-25 0,27 12 0,-1-25 0,13-2 0,2 1 0,-2-26 0,14 0 0,0 0 0,26-14 0,-12 13 0,25-12 0,1-14 0,13 14 0,12-14 0,-12 13 0,27-13 0,12 0 0,-13 1 0,27 12 0,13 0 0,0 14 0,13-14 0,14 14 0,0-1 0,12 15 0,14-15 0,0 14 0,13 14 0,13-15 0,1 27 0,-1-13 0,14 0 0,0 14 0,12-1 0,1 13 0,0-12 0,13 13 0,0-14 0,-13 14 0,13 12 0,0-12 0,13 13 0,-12 13 0,11-14 0,2 14 0,0 0 0,-2 0 0,2-13 0,-1 13 0,-13 0 0,14 0 0,-15 0 0,15 0 0,-14 13 0,13 1 0,-26-1 0,0 27 0,0-14 0,-14 27 0,-12-14 0,-27 14 0,-53-53 0,52 40 0</inkml:trace>
  <inkml:trace contextRef="#ctx0" brushRef="#br0" timeOffset="29045">7302 9551 512,'-13'-13'0,"26"26"0,-13-13 0,26 40 0,1 12 0,-14 15 0,13-1 0,1 26 0,-13 1 0,-1 0 0,0 13 0,-13 0 0,13-14 0,-13 14 0,13-27 0,-13 14 0,14-13 0,-14-27 0,13-1 0,-13-25 0,-13-1 0,13-26 0,0 0 0,0-13 0,-14 0 0,14-14 0,-13-13 0,0-25 0,-13-15 0,12 1 0,1-14 0,-1-13 0,1 14 0,0-1 0,0 0 0,13 1 0,0 12 0,0 1 0,13 13 0,0 13 0,14 1 0,0 25 0,12 0 0,1 14 0,-1 13 0,15 0 0,-15 13 0,1 1 0,-1 11 0,-25 2 0,-1 0 0,0 13 0,-26-14 0,0 13 0,-1 1 0,-25 0 0,-14-1 0,-14 1 0,28 0 0,-27 0 0,26-1 0,13-12 0,1-1 0,26 14 0,0-13 0,26 12 0,1-12 0,13 12 0,26 1 0,-13-14 0,0 14 0,26-13 0,-26 12 0,14 1 0,-2 0 0,-25 13 0,13-1 0,-13-12 0,-14 13 0,-26-53 0,14 40 0</inkml:trace>
  <inkml:trace contextRef="#ctx0" brushRef="#br0" timeOffset="29487">8030 10596 512,'0'0'0,"26"0"0,1 0 0,-1-13 0,0 0 0,14 13 0,-13-13 0,-1-1 0,-12-12 0,12 0 0,-26 12 0,13-12 0,-26-1 0,13 14 0,-13 0 0,0-14 0,-1 27 0,-12-13 0,-1 13 0,-13 0 0,27 13 0,-13 1 0,13 12 0,13 1 0,0-1 0,0 1 0,13 25 0,13-12 0,-13 0 0,27-1 0,-13 1 0,-1-13 0,1-1 0,12 0 0,-12-26 0,-27 0 0,26 0 0</inkml:trace>
  <inkml:trace contextRef="#ctx0" brushRef="#br0" timeOffset="29944">8414 10411 512,'0'0'0,"13"0"0,-13 0 0,0 0 0,13 27 0,0-1 0,-13 1 0,13 25 0,-13 1 0,14-13 0,-1 0 0,-13-27 0,13 14 0,-13-14 0,13 0 0,-13-13 0,13-13 0,-13 13 0,13-13 0,1-14 0,-1-13 0,0 1 0,14-1 0,-14 13 0,0 1 0,1 0 0,12 12 0,-13 14 0,0 0 0,14 14 0,-14 12 0,0 0 0,13 14 0,-12 0 0,0-1 0,-1 15 0,-13-15 0,13 1 0,-13-14 0,13-12 0,-13-1 0,13-13 0,14 0 0,-14-13 0,-13 13 0,13-27 0</inkml:trace>
  <inkml:trace contextRef="#ctx0" brushRef="#br0" timeOffset="30800">9114 10464 512,'0'-13'0,"14"13"0,-14-13 0,0 13 0,0-14 0,-14 14 0,-12 0 0,0 0 0,-1 14 0,1 12 0,-1 1 0,1-1 0,12 14 0,1-1 0,13-12 0,13 12 0,1-12 0,12 0 0,-13-14 0,14 0 0,-14-13 0,14-13 0,-1 0 0,-13-27 0,14 0 0,-14-26 0,0 13 0,0-13 0,-13-14 0,0 1 0,-13 13 0,13 0 0,-13-1 0,0 15 0,-1 25 0,1 1 0,13-1 0,-13 27 0,0 0 0,13 14 0,-13 12 0,13 14 0,0 12 0,0 1 0,0 27 0,13-14 0,0 0 0,-13 0 0,13 1 0,0-1 0,1-13 0,-1-14 0,0 1 0,0-27 0,0 14 0,1-27 0,-1 0 0,1-13 0,-1-1 0,0-12 0,13-1 0,-12-12 0,12-1 0,-13 0 0,0 1 0,0-1 0,1 0 0,-14 0 0,0 14 0,0-1 0,0 1 0,-14 13 0,-12 0 0,13-1 0,-13 14 0,12 14 0,-12-1 0,26 13 0,-13 14 0,26 0 0,0 13 0,0-14 0,27 14 0,-27-13 0,13 0 0,1-1 0,0-12 0,-14-14 0,0 0 0,0-26 0,-13 0 0,0-14 0,0 27 0,0-26 0</inkml:trace>
  <inkml:trace contextRef="#ctx0" brushRef="#br0" timeOffset="31192">9419 10305 512,'13'0'0,"0"-13"0,14 13 0,-1-13 0,1 13 0,-1-13 0,0 13 0,15 0 0,-2-14 0,-13 14 0,14 0 0,-27 0 0,13 0 0,-12 0 0,13 14 0,-27-14 0,0 13 0,0 0 0,-14 0 0,1 14 0,-14 12 0,1-12 0,13 13 0,0-1 0,13 14 0,0-13 0,0 13 0,13-14 0,0-12 0,13 13 0,-13-14 0,28 0 0,-28-12 0,0-1 0,14-13 0,-14-13 0,13-1 0,-13-12 0,-13 26 0,13-26 0</inkml:trace>
  <inkml:trace contextRef="#ctx0" brushRef="#br0" timeOffset="31575">9882 10054 512,'13'0'0,"0"26"0,0 1 0,1 12 0,25 1 0,-26 13 0,14 0 0,0 13 0,-1-26 0,0 0 0,1-1 0,-14-25 0,13-1 0,1-13 0,-14-13 0,1-1 0,-1-12 0,0-1 0,0-12 0,1-1 0,-1-13 0,-13 0 0,0 0 0,0 13 0,13 14 0,0-1 0,-13 1 0,0 26 0,0-13 0</inkml:trace>
  <inkml:trace contextRef="#ctx0" brushRef="#br0" timeOffset="31950">10477 10107 512,'0'0'0,"0"-14"0,0 14 0,0 0 0,-13 14 0,-13-14 0,-1 13 0,13 13 0,1 1 0,0 13 0,0-1 0,13 1 0,13 0 0,13-1 0,-12-12 0,13-1 0,-1-12 0,0-1 0,-12-13 0,-1 0 0,0-13 0,0-1 0,0-12 0,-13-14 0,0 0 0,0 1 0,0-1 0,-13 1 0,13 12 0,-13 0 0,13 1 0,-13 13 0,13-1 0,0 14 0,0 0 0</inkml:trace>
  <inkml:trace contextRef="#ctx0" brushRef="#br0" timeOffset="32265">10610 10146 512,'0'14'0,"13"-14"0,-13 13 0,13 0 0,-13 14 0,13-1 0,-13 1 0,13 12 0,1-12 0,-1-1 0,0-13 0,0-13 0,0 14 0,1-28 0,12 14 0,0-13 0,-12 0 0,-1-14 0,1 1 0,-1-14 0,-13 14 0,13-14 0,-13 14 0,13-1 0,-13 1 0,0-1 0,0 14 0,0 13 0,0-26 0</inkml:trace>
  <inkml:trace contextRef="#ctx0" brushRef="#br0" timeOffset="32722">11059 9882 512,'0'0'0,"14"0"0,-14 0 0,0 0 0,0 0 0,-14 0 0,1 0 0,-13 0 0,13 13 0,-14-13 0,-13 13 0,14-13 0,12 13 0,1-13 0,0 0 0,13 0 0,0 14 0,0-14 0,13 13 0,0 0 0,1 14 0,12-1 0,0 1 0,1-1 0,0 14 0,-14-14 0,0 14 0,0-13 0,-13 12 0,-13-12 0,0 12 0,-13 1 0,26-40 0,-27 26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9:08:02.363"/>
    </inkml:context>
    <inkml:brush xml:id="br0">
      <inkml:brushProperty name="width" value="0.05292" units="cm"/>
      <inkml:brushProperty name="height" value="0.05292" units="cm"/>
      <inkml:brushProperty name="color" value="#632423"/>
    </inkml:brush>
  </inkml:definitions>
  <inkml:trace contextRef="#ctx0" brushRef="#br0">6257 9366 512,'-13'0'0,"-13"0"0,-15 0 0,-11 0 0,12 0 0,-13 0 0,-13 0 0,13 0 0,-13 0 0,-1 0 0,2 0 0,-1 13 0,-1-13 0,14 14 0,-13-1 0,27 0 0,12 1 0,0-2 0,14 1 0,13 1 0,0-1 0,0 0 0,13 14 0,1-1 0,13 1 0,-1 26 0,-13-14 0,0 28 0,14-2 0,-14 15 0,0 13 0,13-14 0,-12 27 0,-14 0 0,13-1 0,-13 1 0,13-13 0,0-1 0,1-12 0,-1-1 0,14-13 0,-14-26 0,13 0 0,1-27 0,-1 1 0,13-14 0,2-14 0,11-12 0,14-1 0,1-26 0,12 0 0,0 13 0,27-25 0,-13 11 0,13 2 0,-1-1 0,-12 13 0,13 0 0,-26 1 0,-1 12 0,-40 1 0,15 12 0,-28-12 0,-13-1 0,-13 1 0,-13 0 0,0-1 0,-28-12 0,2-1 0,-1-13 0,1 13 0,-1-26 0,0 0 0,14-1 0,-1 1 0,1 1 0,13-14 0,0 25 0,-1-12 0,1 13 0,-13 1 0,0 12 0,-15 13 0,-11 0 0,-14 14 0,-14 0 0,1 13 0,79 0 0,-66 0 0</inkml:trace>
  <inkml:trace contextRef="#ctx0" brushRef="#br0" timeOffset="1132">5053 8070 512,'0'0'0,"-26"0"0,0 0 0,-15 0 0,-25 12 0,1-12 0,-15 14 0,1-1 0,-14-13 0,-13 13 0,0 1 0,14-1 0,-14 0 0,0 14 0,0-14 0,0 0 0,13 0 0,14 0 0,0 14 0,26-14 0,0 1 0,27-2 0,-14 2 0,40 12 0,0 1 0,13-14 0,1 27 0,12-1 0,13 1 0,-12 26 0,-1-13 0,1 0 0,0 13 0,12-13 0,-26 0 0,1 0 0,-1 13 0,0-26 0,-13 0 0,13-1 0,0-12 0,0-14 0,1 0 0,26-13 0,13 0 0,-1-13 0,14 0 0,27-14 0,26 1 0,-13-14 0,40 0 0,-14 14 0,13 0 0,1-1 0,-13 1 0,-2-1 0,-11 14 0,-28-14 0,-25 14 0,-1-13 0,-40-1 0,0 1 0,-26-1 0,-26-12 0,0-14 0,-14 13 0,-27-13 0,15 0 0,-14-13 0,-1 13 0,1 14 0,0-15 0,27 15 0,-2-1 0,15 14 0,0-1 0,-1 0 0,27 27 0,0-12 0</inkml:trace>
  <inkml:trace contextRef="#ctx0" brushRef="#br0" timeOffset="2147">4458 6958 512,'13'0'0,"-13"0"0,-13 0 0,0 0 0,-27 0 0,-26 0 0,0 0 0,-14 13 0,-12-13 0,-1 0 0,-13 14 0,0-14 0,1 0 0,-2 0 0,2 13 0,12-13 0,1 13 0,13-13 0,-1 13 0,14 1 0,26-14 0,-13 13 0,27-13 0,12 27 0,1-14 0,13 13 0,0 1 0,13 12 0,1 1 0,-1 13 0,-13-14 0,13 15 0,-13-15 0,13 14 0,-13 0 0,0-13 0,0 0 0,-13-1 0,13 1 0,0-14 0,0 1 0,0-1 0,13-13 0,14 0 0,13 1 0,12-14 0,14 0 0,27-14 0,0 1 0,26 0 0,0 0 0,13 13 0,1-13 0,12 13 0,-13-13 0,1 13 0,-15-14 0,2 14 0,-14 0 0,-14 0 0,-13-13 0,-12 0 0,-28-1 0,1-12 0,-14 0 0,-26-1 0,-13-13 0,-13 1 0,-14-1 0,-12 0 0,-15 1 0,1-1 0,0 0 0,-14 1 0,1-1 0,-1 13 0,14 1 0,1 0 0,-15-1 0,27 1 0,0-1 0,1 14 0,52 13 0,-41-27 0</inkml:trace>
  <inkml:trace contextRef="#ctx0" brushRef="#br0" timeOffset="2813">4709 5662 512,'0'-13'0,"0"13"0,-13 0 0,13 13 0,-13-13 0,-14 13 0,1 0 0,-27 14 0,13 12 0,-13-12 0,1 13 0,-15-1 0,14 14 0,-13-14 0,13 15 0,-13 12 0,0-13 0,-14 13 0,1-13 0,13 14 0,-27-2 0,14 1 0,-14-13 0,14 13 0,0-13 0,12 13 0,2-13 0,12-13 0,-1 13 0,28-26 0,0 12 0,12-26 0,14 14 0,14-14 0,-14 0 0,13 0 0,0-13 0,13 0 0,-13 0 0,15 14 0,-15-14 0,0 13 0,-13-13 0,13 0 0</inkml:trace>
  <inkml:trace contextRef="#ctx0" brushRef="#br0" timeOffset="3437">3968 7726 512,'0'-13'0,"0"13"0,0-14 0,0 14 0,0 0 0,0 14 0,13-1 0,14 0 0,0 13 0,-1-13 0,27 14 0,0 0 0,-13-1 0,13 13 0,-14-12 0,14 13 0,-14-14 0,15 0 0,-15 14 0,-12-14 0,12 1 0,-26 0 0,14-1 0,0-12 0,-14 12 0,13-13 0,-26 0 0,0-13 0,14 13 0</inkml:trace>
  <inkml:trace contextRef="#ctx0" brushRef="#br0" timeOffset="4169">4749 8982 512,'0'0'0,"13"0"0,-13 0 0,13 0 0,-13 0 0,0-13 0,0 13 0,0-13 0,-13 13 0,13 0 0,0-13 0,0 13 0,-13 0 0,13 0 0,0 0 0,0 0 0,13 0 0,-13 13 0,0-13 0,0 13 0,13 0 0,14 14 0,0-14 0,12 14 0,1-1 0,12 0 0,15 14 0,-1-13 0,13 13 0,1-14 0,12 14 0,-12-1 0,-1 1 0,0-14 0,-12 14 0,25-14 0,-39 1 0,13 13 0,-13-27 0,-13 13 0,-1-13 0,-12 14 0,0-27 0,-27 0 0,0 0 0,0 0 0,0 0 0</inkml:trace>
  <inkml:trace contextRef="#ctx0" brushRef="#br0" timeOffset="11332">6733 10398 512,'0'0'0,"-13"0"0,13 13 0,-13-13 0,13 0 0,-13 0 0,26 0 0,-13 13 0,13-13 0,13 0 0,1 0 0,13-13 0,0 13 0,12 0 0,-12-13 0,26 0 0,0-1 0,0 1 0,14 13 0,-1-13 0,13-14 0,-12 14 0,12 13 0,1-13 0,0 0 0,0 13 0,-1-13 0,1-1 0,-14 14 0,0 0 0,-12 0 0,-54-13 0,53 13 0,-13 0 0,-13 0 0,-1 13 0,1-13 0,-27 0 0,0 0 0,-13 0 0,13 0 0,-13 0 0,0 0 0,0 0 0,-13 0 0,13 0 0,0 0 0,0 0 0,0 0 0,0 0 0,0-13 0,0 13 0,0-13 0,-13 0 0,13-14 0,-13 14 0,0 0 0,0-14 0,-1 14 0,1 0 0,0-1 0,0 1 0,13 0 0,0 13 0,0 0 0,-13 0 0,13 0 0,13 0 0,-13 13 0,0 0 0,26 1 0,-13 12 0,27 1 0,-14-1 0,-13 1 0,14-14 0,-1 13 0,-12 1 0,-1-14 0,-13 0 0,-13 14 0,-1-14 0,-25 13 0,-14-12 0,-13 12 0,13-13 0,-13 14 0,0-14 0,39 0 0,-13 1 0,-13 12 0,53-26 0,-52 13 0</inkml:trace>
  <inkml:trace contextRef="#ctx0" brushRef="#br0" timeOffset="25128">8704 5794 512,'-13'0'0,"-13"0"0,-14 14 0,-13-14 0,-13 13 0,0-13 0,-1 13 0,1-13 0,1 0 0,-15 0 0,14 0 0,-13-13 0,12 13 0,1 0 0,0 0 0,13-13 0,13 13 0,-12-27 0,25 27 0,1-13 0,13-1 0,-1-12 0,1 13 0,13-14 0,-14 1 0,14-14 0,0 14 0,14-14 0,-14 1 0,0-1 0,13 0 0,1 0 0,-14 14 0,13-1 0,0 1 0,-13 13 0,26 0 0,-12-1 0,12 14 0,14 0 0,-14 0 0,27 0 0,0 14 0,13-1 0,-13 0 0,27 13 0,-15 1 0,-12 12 0,1 1 0,-2 0 0,-12 13 0,-14 0 0,1 0 0,0 0 0,-27-14 0,13 1 0,-13 0 0,0-14 0,0 0 0,0 1 0,0-14 0,0 14 0,0-27 0,0 0 0,0 12 0</inkml:trace>
  <inkml:trace contextRef="#ctx0" brushRef="#br0" timeOffset="25992">8149 4088 512,'0'0'0,"0"0"0,-14 0 0,-12-14 0,-13 1 0,-1 0 0,-27 13 0,15-13 0,-27 0 0,-1-1 0,14 14 0,-13-13 0,-1 13 0,1 0 0,25-13 0,2 13 0,-1 0 0,13 0 0,27 13 0,-13 0 0,12 14 0,1-1 0,13 14 0,0 0 0,0 0 0,13 12 0,-13-12 0,14 13 0,-14 0 0,13-14 0,-13 1 0,13-13 0,-13-1 0,13-12 0,1-2 0,-1 1 0,13-13 0,14 0 0,-14-13 0,14 1 0,0 12 0,26-14 0,0 14 0,0-13 0,13 13 0,1 0 0,-1 0 0,0 0 0,-12 0 0,-1 0 0,-27 0 0,1 0 0,0-13 0,-27-14 0,1 14 0,-28-27 0,1 1 0,-27-15 0,0-11 0,1 11 0,-27-12 0,13 13 0,-13 14 0,13-1 0,53 40 0,-53-27 0</inkml:trace>
  <inkml:trace contextRef="#ctx0" brushRef="#br0" timeOffset="26882">6641 3360 512,'0'13'0,"13"-26"0,-13 13 0,13 0 0,0 0 0,14 0 0,-1 13 0,-13-13 0,40 27 0,-26-14 0,13 13 0,-1 1 0,14-1 0,-14 14 0,15 0 0,-15-1 0,14 1 0,0 0 0,0 0 0,-13-1 0,13 1 0,-14-14 0,-12 14 0,13 0 0,-14-27 0,14 14 0,-14-15 0,-26 2 0,13-14 0,0 0 0,-13 0 0,0 0 0,14-14 0,-14 2 0,0 12 0,13-27 0,-13 14 0,0-27 0,0 27 0,-13-27 0,13 0 0,-14 14 0,1 0 0,0 12 0,13 1 0,-13 0 0,0 0 0,13 13 0,-13 13 0,13 0 0,-14 0 0,14 14 0,14-1 0,-14 1 0,0 12 0,0-12 0,0-1 0,-27 1 0,14-14 0,-13 0 0,12-13 0,-13-13 0,-12 13 0,12-13 0,-25-1 0,12 1 0,14 0 0,-1 13 0,14-13 0,-1 13 0,14 0 0,0 0 0</inkml:trace>
  <inkml:trace contextRef="#ctx0" brushRef="#br0" timeOffset="27517">7818 4537 512,'0'-12'0,"0"51"0,0-39 0,0 40 0,0 12 0,0 1 0,0 0 0,0 14 0,0-2 0,14 1 0,-14 1 0,0-14 0,0 13 0,13-13 0,-26 0 0,13 0 0,0-27 0,0 1 0,0-14 0,0 0 0,0-13 0,0 0 0,0-13 0,0-14 0,13 1 0,0-14 0,0 14 0,0-1 0,14 1 0,-14 12 0,0 1 0,0 0 0,0 0 0,-13 13 0,14 0 0,-14 0 0,0 13 0,-14 0 0,14-13 0,-13 13 0,0 1 0,0-14 0,-14 0 0,1 0 0,-13 0 0,12-14 0,-13 1 0,14-13 0,-14-1 0,0 14 0,14 0 0,13 0 0,13 13 0,-13 0 0</inkml:trace>
  <inkml:trace contextRef="#ctx0" brushRef="#br0" timeOffset="28230">8294 5887 512,'13'13'0,"27"27"0,0-14 0,13 27 0,0-13 0,13-1 0,0 15 0,0-15 0,-13 1 0,27 13 0,-28-14 0,1 1 0,0 0 0,-13-1 0,-13-12 0,-1-14 0,-13 14 0,13-27 0,-26 12 0,0-12 0,-13-12 0,0-2 0,0 1 0,-13-27 0,12 14 0,-12-14 0,12 0 0,-12 1 0,13-1 0,-1 14 0,1-1 0,0 14 0,13-1 0,0 14 0,0 0 0,13 14 0,0-1 0,14 14 0,-1 26 0,1-14 0,0 14 0,12 0 0,-13 0 0,1-14 0,-14 1 0,0-13 0,-13-1 0,-13-12 0,-13-1 0,-1-13 0,-12-13 0,-14 13 0,0-14 0,0 1 0,0 0 0,0 0 0,13-1 0,14 1 0,26 13 0,-13 0 0</inkml:trace>
  <inkml:trace contextRef="#ctx0" brushRef="#br0" timeOffset="28955">9352 6271 512,'-13'0'0,"0"-14"0,13 1 0,-39 0 0,-1-1 0,0-12 0,0 12 0,-13-11 0,-12-2 0,11 13 0,1-11 0,-13-2 0,14 0 0,-2 1 0,2-1 0,12 14 0,0-13 0,0 13 0,14-1 0,-1 1 0,14 13 0,13-13 0,13 13 0,1 0 0,12 0 0,14 0 0,0 13 0,-1-13 0,-12 0 0,12 13 0,-12-13 0,-13 0 0,-14 0 0,0 0 0,-28 0 0,2-13 0,-13 0 0,-1-1 0,-13 14 0,0-13 0,13 13 0,14 0 0,0 13 0,-1-13 0,14 27 0,13-14 0,0 14 0,13-1 0,-13 0 0,13 1 0,-13-14 0,14 1 0,-14-1 0,0-13 0,-14 0 0,1 0 0,0-27 0,13 27 0,-13 0 0</inkml:trace>
  <inkml:trace contextRef="#ctx0" brushRef="#br0" timeOffset="77959">3823 6905 512,'26'0'0,"-12"-13"0,12-13 0,14 13 0,-14-1 0,0 1 0,1 13 0,0-13 0,-1 13 0,0 0 0,1 0 0,-1 0 0,1 0 0,13 13 0,-14-13 0,1 13 0,12 1 0,1-14 0,-14 13 0,0-13 0,1 0 0,0 0 0,-14 13 0,0-13 0,0 13 0,14 0 0,-14 1 0,0-14 0,0 13 0,0 13 0,-13-13 0,0 1 0,14-1 0,-14 13 0,0-12 0,0 12 0,0 1 0,0-1 0,0 1 0,0-1 0,0 14 0,-14-14 0,14 1 0,0 12 0,-13-26 0,0 14 0,0 0 0,0-1 0,0 0 0,-1 1 0,-12-1 0,13-12 0,-14 12 0,-13-13 0,14 0 0,-14 14 0,1-14 0,-14 1 0,0-1 0,13-13 0,-26 13 0,13 0 0,-13 13 0,0-12 0,13-1 0,-14 0 0,2 1 0,12-1 0,-1-13 0,2 0 0,-1 0 0,0 0 0,0 0 0,0-13 0,14-1 0,-14 1 0,12 0 0,2-13 0,13-1 0,-1 14 0,1-27 0,13 27 0,0-14 0,-1-12 0,1 25 0,0-12 0,-1-1 0,14 14 0,-13-26 0,13 25 0,-13-12 0,13-1 0,0 1 0,-13-1 0,13-12 0,13 12 0,-13 1 0,13-1 0,14 1 0,-1 0 0,14-1 0,-14 14 0,14-1 0,-1-12 0,2 13 0,-2-1 0,1 14 0,26-13 0,-27 13 0,28 0 0,-15 0 0,1 13 0,14-13 0,-28 0 0,27 0 0,-26 0 0,13 0 0,0 0 0,-13 0 0,-1 14 0,15-1 0,-15 0 0,-39-13 0,26 27 0</inkml:trace>
  <inkml:trace contextRef="#ctx0" brushRef="#br0" timeOffset="87901">9829 8215 512,'0'0'0,"0"-13"0,0 13 0,0-13 0,0 13 0,0 13 0,-13-13 0,13 26 0,0 1 0,0 13 0,0 12 0,13 15 0,-13-1 0,13 0 0,1 13 0,-1 1 0,0-1 0,0 14 0,0-14 0,-13 0 0,13-13 0,1 1 0,-14-1 0,13-26 0,-13 12 0,26-25 0,-26-1 0,13 1 0,-13-27 0,0 0 0,0 0 0,0 0 0</inkml:trace>
  <inkml:trace contextRef="#ctx0" brushRef="#br0" timeOffset="88825">9736 8307 512,'0'0'0,"0"-12"0,0 12 0,13 0 0,14 0 0,13 0 0,26-14 0,0 14 0,14-13 0,12 13 0,1 0 0,25-13 0,2-1 0,25 1 0,-13 0 0,14 0 0,-13 0 0,25 0 0,-12-14 0,12 14 0,1 13 0,-1 0 0,15 0 0,-15 0 0,1 0 0,-13 13 0,12-13 0,-38 0 0,-1 13 0,-14-13 0,2 14 0,-41-14 0,13 0 0,-26 13 0,0-13 0,-27 0 0,14 13 0,-14-13 0,-13 13 0,14 0 0,-14 0 0,1 1 0,-1 12 0,13 0 0,-13 14 0,14 0 0,-1 13 0,0 0 0,-12-14 0,13 14 0,-1 1 0,-13-15 0,-13 1 0,0-1 0,0 1 0,-26 0 0,-14-14 0,0 1 0,-26 13 0,-27-27 0,1 13 0,-14-13 0,-26 1 0,-14-1 0,-13 0 0,0-13 0,-12 0 0,-14 0 0,0 0 0,-14 13 0,1-13 0,-1 0 0,1 14 0,13-1 0,-1 0 0,14 0 0,26 0 0,15-13 0,24 14 0,107-14 0,-79 13 0,40-13 0,12 0 0,14 0 0,13-27 0,26 27 0,1-13 0,26-13 0,-1-1 0,-52 27 0,53-26 0</inkml:trace>
  <inkml:trace contextRef="#ctx0" brushRef="#br0" timeOffset="89541">10794 8572 512,'0'0'0,"0"-13"0,14-14 0,-14 14 0,0 0 0,0 13 0,-14 0 0,14 0 0,0 13 0,0 0 0,0 27 0,14 13 0,-14 0 0,27 0 0,-14 0 0,13 0 0,-13-13 0,0-14 0,1 1 0,-14-14 0,0-13 0,0-13 0,-14-14 0,1 1 0,-13-27 0,-14 13 0,13-26 0,-12 26 0,12-13 0,14 0 0,-13 0 0,26 14 0,0-1 0,13 14 0,0-1 0,14 14 0,12 0 0,1 13 0,13 13 0,-13 0 0,12 0 0,-11 27 0,-2-14 0,-12 1 0,-27 12 0,0 1 0,-14-13 0,-25-1 0,12 1 0,-26-1 0,0-26 0,14 13 0,-15 1 0,15-14 0,12 0 0,14 0 0,13 0 0,0 0 0,27 0 0,12 0 0,28 13 0,-1-13 0,13 13 0,1 0 0,12 0 0,-26 14 0,14-1 0,-1-12 0,-26 12 0,13 1 0,-27-14 0,1 13 0,-26-26 0,-1 14 0,-13-14 0,13-14 0</inkml:trace>
  <inkml:trace contextRef="#ctx0" brushRef="#br0" timeOffset="89940">11496 8466 512,'-13'-26'0,"26"66"0,0-40 0,-13 39 0,13 14 0,13 0 0,-12-13 0,-1 0 0,14-1 0,-14 1 0,0-14 0,14 1 0,-14-14 0,0-13 0,-13-13 0,-13 0 0,13 13 0,0-27 0</inkml:trace>
  <inkml:trace contextRef="#ctx0" brushRef="#br0" timeOffset="91129">5159 5477 512,'0'0'0,"13"0"0,0 0 0,14 0 0,13 13 0,-1 0 0,14-13 0,14 27 0,-1-14 0,13 13 0,0-12 0,1 12 0,26 0 0,-14 1 0,27-1 0,-13 1 0,13 12 0,13 1 0,-13 0 0,1-1 0,-2 1 0,2-1 0,-15 1 0,1-13 0,-27 13 0,1-1 0,-1-12 0,-13 0 0,-12-2 0,-2 2 0,-12 0 0,-1-14 0,-12 0 0,-27-13 0,27 14 0</inkml:trace>
  <inkml:trace contextRef="#ctx0" brushRef="#br0" timeOffset="91579">7607 6086 512,'0'0'0,"0"0"0,0 12 0,13-12 0,-13 0 0,0 13 0,0 1 0,0-14 0,-13 0 0,13 13 0,-14-13 0,1 14 0,-14-14 0,14 13 0,-13-13 0,-1 0 0,-12 0 0,12 0 0,-26 0 0,13 0 0,-12-13 0,-1 13 0,0-14 0,0 1 0,0-1 0,14 1 0,-15 1 0,28 12 0,-1-14 0,1 14 0,13 0 0,0 14 0,0-14 0,13 0 0,0 0 0</inkml:trace>
  <inkml:trace contextRef="#ctx0" brushRef="#br0" timeOffset="91988">7739 6125 512,'0'0'0,"0"13"0,0 14 0,-14-1 0,1 14 0,13 0 0,-13 12 0,13 1 0,0 0 0,0 0 0,0 0 0,0 13 0,0-13 0,0-13 0,0-1 0,0 1 0,13-13 0,-13-1 0,0-13 0,13 1 0,-13-1 0,14 0 0,-14-13 0,13 0 0</inkml:trace>
  <inkml:trace contextRef="#ctx0" brushRef="#br0" timeOffset="92654">7580 6125 512,'27'0'0,"-1"0"0,14 0 0,26 0 0,0 0 0,0 0 0,13 0 0,1 13 0,12 1 0,-12-1 0,12-1 0,-26 2 0,1-1 0,-28 0 0,1 1 0,-27-1 0,0 0 0,-13 1 0,-13-1 0,0 0 0,-13 1 0,-1 11 0,1 2 0,0 13 0,26-1 0,-14 1 0,28 13 0,12-13 0,0 13 0,14-1 0,-1 1 0,-12-13 0,-1 0 0,14 0 0,-40-1 0,13-12 0,-26-14 0,0 13 0,-14-13 0,-26-13 0,14 14 0,-40-14 0,12 0 0,-12 0 0,-14-14 0,14 1 0,-13 0 0,12 0 0,-12 13 0,25-13 0,14 13 0,14-14 0,12 14 0,14 0 0,13 0 0,0-13 0</inkml:trace>
  <inkml:trace contextRef="#ctx0" brushRef="#br0" timeOffset="93143">7937 6800 512,'0'0'0,"0"13"0,-13 0 0,-27 0 0,14 1 0,-14 12 0,0 14 0,-13-1 0,1 1 0,-14 13 0,-1 0 0,1 0 0,-14 0 0,1 13 0,0-27 0,-1 15 0,1-2 0,13 1 0,0-13 0,-13 0 0,39 0 0,-13-14 0,13 13 0,14-25 0,13 12 0,-1-26 0,14 14 0,14-14 0,-14 0 0,13 0 0</inkml:trace>
  <inkml:trace contextRef="#ctx0" brushRef="#br0" timeOffset="93625">6522 7567 512,'0'13'0,"-14"-13"0,14 14 0,0-14 0,0 13 0,0-13 0,0 13 0,14 0 0,-1 1 0,0-2 0,13 2 0,1-1 0,13 0 0,-14-13 0,14 0 0,-14 14 0,14-14 0,0 0 0,-14 0 0,1 0 0,-1-14 0,14 14 0,-27 0 0,13 0 0,-13 0 0,0 0 0,1 0 0,0 14 0,-14-14 0,0 13 0,0-13 0,0 0 0,-14 0 0,0 0 0,1 0 0,-13 0 0,13 13 0,0-13 0,-14 0 0,14 0 0,0 13 0,13-13 0,-13 0 0</inkml:trace>
  <inkml:trace contextRef="#ctx0" brushRef="#br0" timeOffset="94824">6495 7778 512,'13'0'0,"1"0"0,12 0 0,-13 0 0,27 0 0,-13 0 0,12 14 0,1-1 0,12 0 0,-12 1 0,14-1 0,-2 0 0,1 1 0,0-14 0,0 12 0,-13-12 0,-14 13 0,-13-13 0,0 0 0,-13 0 0,0 0 0,-13 0 0,-13 0 0,-27 0 0,0 0 0,-13 0 0,-26 0 0,12 0 0,-13 0 0,14 0 0,-14 0 0,1-13 0,12 13 0,-12 0 0,12 0 0,27 0 0,-12 0 0,25-12 0,13 12 0,14 0 0,0 0 0,13 0 0,0 0 0,13 12 0,0 1 0,0 14 0,14 0 0,0-1 0,-14 13 0,13 15 0,0-2 0,1 2 0,-14 11 0,-13 1 0,13-12 0,0 12 0,-13 0 0,0-13 0,0 0 0,0 0 0,0-14 0,0 1 0,-13 0 0,13-14 0,0 1 0,0-14 0,0 0 0,13-13 0,1 0 0,-1 0 0,14-13 0,12 0 0,14-14 0,-13 14 0,26-27 0,0 14 0,-13-1 0,27-12 0,-14 12 0,-1-13 0,2 14 0,-1-1 0,-13 14 0,-1 0 0,-11 0 0,-15 0 0,0-1 0,-12 1 0,-14 0 0,0 0 0,0-14 0,-14 1 0,-12-27 0,0 0 0,-1 0 0,0 0 0,1 0 0,0 0 0,-1 13 0,14 1 0,0-1 0,13 14 0,0-1 0,13 1 0,-13 26 0,13-26 0</inkml:trace>
  <inkml:trace contextRef="#ctx0" brushRef="#br0" timeOffset="95548">6945 8189 512,'0'0'0,"0"0"0,0 13 0,0-13 0,13 0 0,0 0 0,13 13 0,15-13 0,-2 13 0,14-13 0,13 0 0,-13 0 0,40 13 0,-14-13 0,14 0 0,-14 14 0,14-14 0,12-14 0,-25 14 0,12 0 0,-25 0 0,12 0 0,-13 0 0,-13-13 0,0 13 0,0 0 0,-14-13 0,2 0 0,-28 13 0,26-13 0,-25 13 0,-1-13 0,-13 13 0,13-14 0,-13 14 0,0 0 0,0-13 0,-13 13 0,13 0 0,-13-13 0,13 13 0,-27 0 0</inkml:trace>
  <inkml:trace contextRef="#ctx0" brushRef="#br0" timeOffset="95939">8387 8056 512,'0'0'0,"0"14"0,0-14 0,14 0 0,-14 0 0,13 12 0,0 2 0,0-1 0,13 0 0,1 1 0,-1-1 0,0 14 0,-12-1 0,12-13 0,-26 13 0,13-12 0,-26 12 0,13-12 0,-26 12 0,-1-13 0,1 0 0,0 14 0,-27-14 0,13 0 0,0 14 0,14-1 0,-14 1 0,14-1 0,13-13 0,-1 14 0,28-14 0,-14-13 0,26 13 0,0-26 0,1 13 0,-14-27 0,13 14 0,-26 13 0,27-26 0</inkml:trace>
  <inkml:trace contextRef="#ctx0" brushRef="#br0" timeOffset="96247">8652 7897 512,'13'14'0,"0"-1"0,0 0 0,0 27 0,1-14 0,-1 27 0,13 0 0,-13 14 0,14-15 0,-13 1 0,-1 0 0,-13 0 0,13-13 0,0-1 0,-13-12 0,13-1 0,-13-13 0,0-13 0,0 0 0,0 0 0,13-13 0</inkml:trace>
  <inkml:trace contextRef="#ctx0" brushRef="#br0" timeOffset="96762">8545 7818 512,'0'0'0,"0"-13"0,14 13 0,-14-13 0,13-1 0,13 1 0,14 13 0,13 0 0,13 0 0,14 0 0,-1 0 0,14 0 0,-14 13 0,13-13 0,-12 14 0,-1-1 0,1 0 0,-14 1 0,-26-1 0,-1 0 0,-13 13 0,2 1 0,-15-1 0,-13 14 0,-13-14 0,-1 14 0,0-13 0,-12 12 0,0-12 0,-1 13 0,-12-14 0,-14 0 0,26 1 0,-26 13 0,27-28 0,-27 15 0,0-14 0,0 14 0,0-14 0,1 0 0,-2 1 0,-12-1 0,27 0 0,-1-13 0,14 13 0,-1-13 0,27 0 0,-27 0 0</inkml:trace>
  <inkml:trace contextRef="#ctx0" brushRef="#br0" timeOffset="97503">9180 8374 512,'0'0'0,"0"0"0,0 0 0,14 13 0,-1 0 0,1 1 0,12 12 0,0 14 0,27-1 0,-13 1 0,13 0 0,0 0 0,0 12 0,-1 1 0,2-13 0,12 13 0,-27-13 0,14-1 0,-13 1 0,0 0 0,-14-14 0,0-13 0,-26 14 0,14-27 0,-14 13 0,0-13 0,0-13 0,0 13 0,0-13 0,0-1 0,0-12 0,-14-1 0,14 1 0,0 0 0,-13-14 0,0 27 0,0-14 0,13 14 0,-13 13 0,0-13 0,13 13 0,0 13 0,-14 0 0,14 0 0,0 14 0,0-1 0,0 1 0,0 12 0,0-12 0,0-1 0,-13 1 0,-13-14 0,-28 0 0,2-13 0,-14 0 0,-14 0 0,-12 0 0,-1-13 0,0 0 0,-13 0 0,14-14 0,92 27 0,-80-13 0</inkml:trace>
  <inkml:trace contextRef="#ctx0" brushRef="#br0" timeOffset="124809">3320 5860 512,'-26'-39'0,"65"105"0,-39-66 0,0 0 0,0 13 0,0-13 0,40 66 0,0 14 0,0-15 0,12 28 0,1-13 0,-13 12 0,-40-92 0,66 66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9:12:36.999"/>
    </inkml:context>
    <inkml:brush xml:id="br0">
      <inkml:brushProperty name="width" value="0.05292" units="cm"/>
      <inkml:brushProperty name="height" value="0.05292" units="cm"/>
      <inkml:brushProperty name="color" value="#632423"/>
    </inkml:brush>
  </inkml:definitions>
  <inkml:trace contextRef="#ctx0" brushRef="#br0">4405 4736 512,'0'0'0,"13"0"0,1 0 0,-1-13 0,0 13 0,0 0 0,14 0 0,12 0 0,1 13 0,13-13 0,-13 0 0,26 13 0,-14-13 0,15 13 0,-1-13 0,0 13 0,0-13 0,27 14 0,-27-1 0,26 0 0,1 1 0,13 12 0,0-13 0,-14 0 0,28 14 0,-15-1 0,15-12 0,-2 25 0,2-12 0,25 12 0,-13 14 0,1-13 0,-1-1 0,-13 15 0,13-15 0,-13 1 0,-13 0 0,0 12 0,-13-12 0,-14 0 0,-13-13 0,13 12 0,-26-12 0,1-1 0,-54-26 0,26 13 0</inkml:trace>
  <inkml:trace contextRef="#ctx0" brushRef="#br0" timeOffset="483">7791 5252 512,'0'0'0,"14"0"0,-14 13 0,13-13 0,-13 13 0,14 14 0,12-1 0,13 14 0,1-1 0,-14 14 0,15-13 0,-2 13 0,-12-13 0,-1-1 0,-13 1 0,-13-13 0,0 12 0,-26-12 0,-14 13 0,1-27 0,-15 0 0,-25 0 0,13 0 0,-14 0 0,-12-13 0,12 14 0,1-1 0,13-13 0,0 13 0,13 1 0,27-14 0,-1 13 0,27-13 0,0 0 0</inkml:trace>
  <inkml:trace contextRef="#ctx0" brushRef="#br0" timeOffset="999">8678 5040 512,'0'-13'0,"0"-14"0,0 14 0,13 13 0,-26 0 0,26 0 0,-13 13 0,0 27 0,0 0 0,13 13 0,-13 26 0,27 1 0,-27 12 0,39 27 0,-26 0 0,15 0 0,-2 13 0,0 14 0,1 0 0,-1 0 0,14-2 0,-14 15 0,1-13 0,-1-1 0,1-12 0,-1-14 0,-13-13 0,14 0 0,-27-27 0,13 0 0,0-26 0,0-13 0,-13-27 0,13-13 0,-13-13 0,0 13 0,0-26 0</inkml:trace>
  <inkml:trace contextRef="#ctx0" brushRef="#br0" timeOffset="1896">8824 5093 512,'0'0'0,"0"-13"0,13 0 0,0-1 0,13 1 0,1 0 0,26 0 0,13 13 0,13-14 0,14 1 0,13-14 0,13 15 0,26-15 0,14 0 0,0 14 0,26 0 0,0 0 0,1 0 0,12 0 0,1 13 0,12 0 0,-12 0 0,-14 13 0,13 0 0,-26 0 0,13 0 0,-26 14 0,-13-14 0,-14 0 0,-26 13 0,0-12 0,-40-1 0,-14 0 0,-12 1 0,-13-1 0,-27 0 0,0 0 0,0 14 0,-13 12 0,13 14 0,-14 0 0,14 27 0,0-1 0,0 27 0,14-13 0,12 26 0,1 0 0,12 12 0,14 15 0,-14-13 0,2 12 0,-15 0 0,0-12 0,-12-14 0,-28 0 0,-38-26 0,-2-14 0,-38-13 0,-1 0 0,-26-26 0,-26 0 0,-14-14 0,-27-13 0,-25 14 0,-14-14 0,13 14 0,-12-14 0,-1 13 0,13 1 0,0-14 0,14 14 0,13-1 0,13-13 0,0 0 0,40 1 0,12-14 0,14 13 0,27-26 0,79 13 0,-66 0 0</inkml:trace>
  <inkml:trace contextRef="#ctx0" brushRef="#br0" timeOffset="2530">10252 5437 512,'0'0'0,"-26"0"0,-1 0 0,-26 13 0,-26-13 0,-1 27 0,-12-14 0,13 14 0,-27-1 0,14 0 0,-1 27 0,27-13 0,-1 13 0,14 0 0,40-13 0,13-1 0,40 1 0,13 0 0,39-15 0,15 15 0,-2-13 0,28 26 0,-15-14 0,-12 15 0,-13-15 0,-14 14 0,-26-13 0,-27-1 0,-12 1 0,-28 0 0,-25-14 0,-14-13 0,-13 14 0,-14-27 0,1 0 0,-14 0 0,14 0 0,13-27 0,66 27 0,-53 0 0</inkml:trace>
  <inkml:trace contextRef="#ctx0" brushRef="#br0" timeOffset="2920">10715 5583 512,'13'39'0,"1"14"0,12 26 0,0 1 0,-12-1 0,-1 0 0,14 1 0,-1-14 0,-13-13 0,0-13 0,1 0 0,-14 0 0,13-15 0,-13-25 0,-13 14 0,13-28 0,-14 1 0,14 13 0,-13-26 0</inkml:trace>
  <inkml:trace contextRef="#ctx0" brushRef="#br0" timeOffset="3477">10610 5450 512,'0'-13'0,"13"0"0,-13-14 0,0 14 0,26-13 0,-13 12 0,40 1 0,-13 0 0,26 0 0,13 13 0,1 0 0,13 13 0,-28 0 0,15 14 0,-1-1 0,-26 0 0,-13 14 0,-13-13 0,-27 13 0,0-1 0,-13-12 0,-41 12 0,15-12 0,-14-1 0,-14 1 0,-12 12 0,26-26 0,-13 14 0,13 13 0,27-14 0,-1 0 0,14 1 0,26 0 0,14-2 0,12 2 0,28 0 0,12-1 0,13 1 0,1-14 0,-14 13 0,1 1 0,-1 0 0,1 12 0,-27-13 0,-14 14 0,1-13 0,-40-27 0,26 27 0</inkml:trace>
  <inkml:trace contextRef="#ctx0" brushRef="#br0" timeOffset="4003">10080 6654 512,'-13'0'0,"0"0"0,0 13 0,-14-13 0,-13 13 0,1 14 0,-1-1 0,14 1 0,-14-1 0,27 14 0,0 0 0,13-1 0,0 14 0,13-13 0,-13 0 0,13 13 0,0-14 0,1 1 0,-1 0 0,0-14 0,0 1 0,0-1 0,-13-26 0,0 0 0,0 13 0</inkml:trace>
  <inkml:trace contextRef="#ctx0" brushRef="#br0" timeOffset="4212">9908 7064 512,'-13'0'0,"0"0"0,-13 0 0,-14 14 0,0-14 0,0 13 0,14 0 0,-14 0 0,14-13 0,13 13 0,13-13 0,-13 0 0</inkml:trace>
  <inkml:trace contextRef="#ctx0" brushRef="#br0" timeOffset="4459">10067 7183 512,'13'0'0,"-13"13"0,0-13 0,0 0 0,0 0 0,0 0 0,-13-13 0,0 0 0,0-13 0,0-1 0,-1 1 0,1-1 0,-1 1 0,14-1 0,14 1 0,-1-1 0,1 1 0,-14 26 0,26-13 0</inkml:trace>
  <inkml:trace contextRef="#ctx0" brushRef="#br0" timeOffset="4759">10318 6998 512,'13'-13'0,"-26"26"0,13-13 0,-39 26 0,12 1 0,14 0 0,0-1 0,13 0 0,0-12 0,26-1 0,1 0 0,-1-13 0,14 0 0,-1 0 0,-12-13 0,13-14 0,-14 14 0,1-13 0,-14-1 0,-13 14 0,0-14 0,0 1 0,-13-1 0,13 27 0,-14-13 0</inkml:trace>
  <inkml:trace contextRef="#ctx0" brushRef="#br0" timeOffset="5158">10583 6932 512,'13'13'0,"1"0"0,-14 14 0,13-1 0,0-13 0,-13 14 0,0-14 0,0 1 0,0-1 0,-13-13 0,13 0 0,0-13 0,0-1 0,0 1 0,0-14 0,13 1 0,0-1 0,0 1 0,1 0 0,12 12 0,-13 1 0,14 13 0,-14 0 0,13 13 0,1 1 0,0-1 0,-1 26 0,-13-25 0,13 25 0,-12-25 0,-14 12 0,0-12 0,13-14 0,-13 13 0,0-26 0,13-1 0,-13 14 0,0-13 0</inkml:trace>
  <inkml:trace contextRef="#ctx0" brushRef="#br0" timeOffset="5400">11046 6654 512,'13'0'0,"-13"26"0,14 1 0,-1 12 0,-13 1 0,13 13 0,0-13 0,-13 0 0,13-1 0,-13-12 0,13 12 0,1-25 0,12-1 0,-13 0 0,-13-13 0,14 0 0</inkml:trace>
  <inkml:trace contextRef="#ctx0" brushRef="#br0" timeOffset="5585">11138 6853 512,'-13'0'0,"0"0"0,-13-14 0,-14 14 0,14 0 0,-14 0 0,0 0 0,14 0 0,-1 0 0,27 0 0,-13 0 0</inkml:trace>
  <inkml:trace contextRef="#ctx0" brushRef="#br0" timeOffset="6099">11575 6786 512,'0'0'0,"0"0"0,0 0 0,0 0 0,13 0 0,1 14 0,-1-14 0,14 0 0,-1 0 0,13 0 0,1 0 0,-14-14 0,1 1 0,0 13 0,-14-13 0,-13-1 0,0 1 0,-13 0 0,-14 0 0,13 0 0,-12 13 0,0 0 0,-1 0 0,1 26 0,0-13 0,13 27 0,-1-13 0,28 12 0,-1-12 0,0 12 0,13-12 0,1-1 0,-1-13 0,0-13 0,1 0 0,0 0 0,-1 0 0,0-26 0,-26 26 0,14-26 0</inkml:trace>
  <inkml:trace contextRef="#ctx0" brushRef="#br0" timeOffset="6506">11906 6707 512,'13'13'0,"-13"0"0,13 0 0,0 14 0,1 0 0,-1 12 0,0-25 0,0 12 0,1 0 0,-1-12 0,-13-14 0,13 13 0,-13-13 0,-13-13 0,13-1 0,0-12 0,0 0 0,0-1 0,0 1 0,13-1 0,14 0 0,-14 1 0,13 26 0,-13-13 0,1 13 0,12 13 0,0 0 0,-12 0 0,13 14 0,-14 0 0,13 12 0,-13-25 0,-13 12 0,14 0 0,-14-12 0,0-1 0,0-13 0,13 0 0,-13 0 0,0-13 0</inkml:trace>
  <inkml:trace contextRef="#ctx0" brushRef="#br0" timeOffset="7031">12541 6641 512,'0'0'0,"0"0"0,0-13 0,-13-1 0,-1 14 0,1 0 0,-13 0 0,-1 14 0,1 12 0,-1 0 0,1 14 0,12-14 0,1 14 0,13 0 0,13-13 0,1-1 0,12-13 0,-12 0 0,-1 1 0,13-28 0,1 1 0,-14 0 0,13-27 0,-12 1 0,12-15 0,-13 15 0,-13-14 0,13 0 0,-26 13 0,13 0 0,-13 1 0,13 26 0,0-1 0,0 1 0,0 13 0,13 13 0,0 14 0,0 12 0,1 15 0,0-1 0,12-1 0,-13 1 0,0 0 0,0 0 0,1 0 0,-14-13 0,-14-1 0,14 1 0,0-40 0,-13 13 0</inkml:trace>
  <inkml:trace contextRef="#ctx0" brushRef="#br0" timeOffset="7646">8506 5093 512,'-13'0'0,"0"-13"0,-1 0 0,-25-1 0,-1 1 0,0-13 0,-13 12 0,1-12 0,12 12 0,40 14 0,-53-12 0</inkml:trace>
  <inkml:trace contextRef="#ctx0" brushRef="#br0" timeOffset="7804">7501 4749 512,'-40'-26'0,"-13"12"0,-13-12 0,-13 12 0,12-12 0,-12 13 0,0-1 0,12-12 0,67 26 0,-53-13 0</inkml:trace>
  <inkml:trace contextRef="#ctx0" brushRef="#br0" timeOffset="8096">5913 4326 512,'-40'-14'0,"-25"1"0,-15 0 0,1 13 0,12-13 0,-12 13 0,0-13 0,-1 0 0,14 13 0,-14-14 0,28 14 0,-27-13 0,13 0 0,12-1 0,-12 14 0,0-12 0,13 12 0,0-14 0,0 1 0,53 13 0,-52 0 0</inkml:trace>
  <inkml:trace contextRef="#ctx0" brushRef="#br0" timeOffset="8503">4458 4141 512,'0'0'0,"-26"-14"0,12 14 0,1-13 0,-1 13 0,14 0 0,0-13 0,0 13 0,0-13 0,27-1 0,-13 1 0,12-13 0,14 13 0,-1-14 0,1 14 0,13-13 0,0-1 0,0 14 0,-14-14 0,1 14 0,13 0 0,-27-1 0,1 1 0,-14 0 0,-13 13 0,-13 0 0,-14 0 0,-12 13 0,-1-13 0,0 27 0,1-1 0,-1 14 0,0-1 0,14 1 0,13 13 0,0 0 0,-1 0 0,14 0 0,0-13 0,14 12 0,-14-12 0,13-1 0,0-12 0,13 0 0,-12-1 0,-14-26 0,13 0 0</inkml:trace>
  <inkml:trace contextRef="#ctx0" brushRef="#br0" timeOffset="8886">5992 3413 512,'0'13'0,"0"0"0,14 14 0,-14 13 0,13 12 0,0 14 0,1 1 0,-14-1 0,26-13 0,0 13 0,-13-13 0,1-14 0,-1 15 0,-13-15 0,13-12 0,-13-1 0,0-26 0,13 13 0</inkml:trace>
  <inkml:trace contextRef="#ctx0" brushRef="#br0" timeOffset="9161">6244 3386 512,'40'0'0,"-106"-26"0,52 26 0,-52 0 0,-13 0 0,-14 0 0,14 0 0,-14 13 0,14 0 0,-1 1 0,14 12 0,0-13 0,26 14 0,40-27 0,-26 13 0</inkml:trace>
  <inkml:trace contextRef="#ctx0" brushRef="#br0" timeOffset="9577">6416 3717 512,'26'14'0,"-12"-14"0,12 0 0,-26 0 0,0 0 0,-26 13 0,12 0 0,-25 0 0,-15 14 0,28-1 0,-13 0 0,-1 1 0,27-1 0,0 1 0,26 0 0,0-1 0,27-13 0,12 0 0,-12-13 0,13 14 0,0-28 0,0 1 0,-14 0 0,15-1 0,-41-12 0,0 0 0,0-1 0,-26 1 0,0-1 0,0 1 0,-14-1 0,0 14 0,1 0 0,13 0 0,0 13 0,13 0 0,0 0 0</inkml:trace>
  <inkml:trace contextRef="#ctx0" brushRef="#br0" timeOffset="9810">6879 4022 512,'13'0'0,"0"0"0,0 0 0,-13-14 0,0 1 0,0-14 0,0 1 0,-13 0 0,13-14 0,0 0 0,0 1 0,0 12 0,13-12 0,14 12 0,-1-13 0,14 14 0,13-1 0,-53 27 0,40-26 0</inkml:trace>
  <inkml:trace contextRef="#ctx0" brushRef="#br0" timeOffset="10317">7990 3254 512,'0'0'0,"-13"27"0,13 12 0,0 14 0,-14 0 0,28 27 0,-14-1 0,13 0 0,-13 1 0,14-14 0,12-13 0,-26 0 0,13-13 0,0-1 0,-13-26 0,14 14 0,-14-27 0,0 0 0,0-13 0,0-1 0,13-12 0,-13 0 0,13-1 0,-13 14 0,13-1 0,0 1 0,0 13 0,1 13 0,-1 1 0,13-1 0,-12 14 0,12-1 0,-26 0 0,14 1 0,-1-1 0,0-13 0,0 1 0,0-1 0,-13-13 0,0 0 0</inkml:trace>
  <inkml:trace contextRef="#ctx0" brushRef="#br0" timeOffset="10517">8427 3929 512,'0'0'0,"13"13"0,-13 1 0,13-2 0,-13 15 0,0 0 0,13-1 0,-13 14 0,14-27 0,-14 0 0,13-13 0,-13 0 0,13 0 0</inkml:trace>
  <inkml:trace contextRef="#ctx0" brushRef="#br0" timeOffset="10660">8414 3744 512,'13'0'0,"-13"-13"0,26-1 0,14 1 0,-1 0 0,-39 13 0,53 0 0</inkml:trace>
  <inkml:trace contextRef="#ctx0" brushRef="#br0" timeOffset="12155">9009 3757 512,'0'0'0,"-14"0"0,1 0 0,-27 0 0,14 0 0,-40 13 0,27 0 0,-15 14 0,15-1 0,-1 1 0,27 12 0,0-12 0,13 0 0,26-1 0,-13-13 0,14 0 0,12-13 0,1 0 0,-13-26 0,12 12 0,1-25 0,-14-1 0,14-13 0,-27 0 0,14 1 0,-27-15 0,0 14 0,0 14 0,0-1 0,0 0 0,-14 27 0,14 0 0,-13 0 0,13 13 0,0 13 0,0 0 0,-13 27 0,13-1 0,13 14 0,-13 14 0,0-1 0,0-13 0,13 13 0,1-13 0,-1-13 0,14-1 0,-1-12 0,13-14 0,-12 0 0,12-13 0,2-13 0,-15 0 0,14-14 0,-14 0 0,-13 1 0,0 13 0,0-14 0,-13 14 0,0 0 0,-13 0 0,0 13 0,0-14 0,-13 14 0,12 0 0,-25 14 0,26 12 0,-1 1 0,14-1 0,0 0 0,14 1 0,-1-14 0,13 1 0,-13-14 0,14 0 0,-14 0 0,0-27 0,0 0 0,0-12 0,1-14 0,-14 0 0,0 0 0,-14-13 0,1 13 0,13 0 0,-13 13 0,13 14 0,-13 0 0,13 12 0,0 1 0,0 13 0,0 0 0,0 0 0,0 27 0,0-1 0,0 14 0,13 12 0,0 15 0,0-14 0,1 13 0,12-13 0,1-14 0,13 15 0,-14-28 0,14 0 0,-14-12 0,13-1 0,-11-13 0,-2 0 0,0-13 0,1-14 0,-14 0 0,0 1 0,-13 0 0,-13-14 0,0 13 0,-14 1 0,1 13 0,0 0 0,-2 13 0,2 0 0,13 13 0,0 0 0,13 0 0,0 14 0,13-1 0,13 1 0,1-1 0,0-12 0,12 12 0,-12-26 0,-1 0 0,0 0 0,14 0 0,-13-14 0,-1-12 0,1 13 0,-14-14 0,13 1 0,-13 13 0,1-1 0,-1 14 0,0 0 0,13 14 0,-12-14 0,-1 26 0,1 1 0,-1-1 0,0 0 0,0-12 0,-13-1 0,13 0 0,-13-13 0,0 0 0,0-13 0,13 13 0,1-13 0,-1-1 0,0 2 0,13-2 0,-12 14 0,12 0 0,1 14 0,-14 12 0,14-13 0,-14 14 0,0-1 0,-13 14 0,0-14 0,-13-13 0,-14 14 0,1-14 0,26-13 0,-27 14 0</inkml:trace>
  <inkml:trace contextRef="#ctx0" brushRef="#br0" timeOffset="12647">9247 4220 512,'13'0'0,"0"0"0,-13 0 0,0 0 0,-13 0 0,0 13 0,-13-13 0,-1 27 0,-13-14 0,14 0 0,-14 13 0,1-12 0,12-1 0,14 0 0,13 14 0,0-27 0,13 26 0,0-13 0,27 0 0,-1 1 0,1 12 0,13 1 0,-13-14 0,13 26 0,-27-25 0,-13 12 0,0 0 0,-13-12 0,-13-1 0,0 0 0,-26-13 0,-1 13 0,14-13 0,-15-13 0,2 13 0,26 0 0,-1-13 0,14 13 0,-13-13 0</inkml:trace>
  <inkml:trace contextRef="#ctx0" brushRef="#br0" timeOffset="13104">9141 4604 512,'26'0'0,"1"0"0,0 0 0,25-14 0,-12 1 0,-1 13 0,1-27 0,0 27 0,0-25 0,-14 11 0,-13-12 0,1-1 0,-1 0 0,-13 1 0,-13 0 0,13 13 0,-14-14 0,1 14 0,-13-1 0,13 14 0,-14 14 0,14-1 0,13 14 0,0-2 0,0 15 0,0 0 0,13-13 0,27 12 0,-14 1 0,1-1 0,-1-12 0,13-1 0,2-12 0,-2-1 0,-12-13 0,-1 0 0,-13 0 0,-13-13 0,13-1 0,-13 1 0,0-13 0,-13 0 0,0-14 0,13 13 0,-13 1 0,13 0 0,-13-1 0,26 14 0,-13-1 0,13-12 0,0 26 0,13-14 0,-26 14 0,27 0 0</inkml:trace>
  <inkml:trace contextRef="#ctx0" brushRef="#br0" timeOffset="13429">9895 4405 512,'13'13'0,"-13"0"0,0 1 0,13-1 0,1 14 0,-1 13 0,26-15 0,-12 2 0,0 0 0,-1-15 0,0-12 0,-12 14 0,12-14 0,0-14 0,-12 2 0,-1-2 0,0-12 0,-13-1 0,14 1 0,-14-14 0,0 14 0,13-1 0,-13 0 0,13 2 0,0 11 0,-13 14 0,14-13 0</inkml:trace>
  <inkml:trace contextRef="#ctx0" brushRef="#br0" timeOffset="13978">10596 4312 512,'0'0'0,"-13"0"0,13 0 0,-14 14 0,14-1 0,-13 14 0,0-2 0,0 2 0,13 13 0,13-13 0,0-1 0,0 0 0,14-13 0,-13 1 0,-1-1 0,0-26 0,0 13 0,-13 0 0,0-27 0</inkml:trace>
  <inkml:trace contextRef="#ctx0" brushRef="#br0" timeOffset="14130">10504 4114 512,'0'0'0,"0"-13"0,13 0 0,0-1 0,0 1 0,13 13 0,-26 0 0,41 0 0</inkml:trace>
  <inkml:trace contextRef="#ctx0" brushRef="#br0" timeOffset="14610">10966 4207 512,'0'0'0,"14"13"0,-14-13 0,-14 13 0,-12 1 0,0-1 0,-27 0 0,0 13 0,13 1 0,14-1 0,-1 1 0,1-1 0,13 0 0,26 1 0,0 0 0,0-14 0,27 14 0,-1-15 0,2 1 0,11-13 0,-12 14 0,13-14 0,13-14 0,-13 1 0,-14 1 0,1-15 0,-13 14 0,13-14 0,-27 0 0,-13 1 0,0 0 0,-13 13 0,-27-1 0,26 1 0,-25 0 0,-1 13 0,27 13 0,-13-13 0,12 13 0,14 14 0,0-15 0,27 15 0,-1 0 0,14-1 0,13 1 0,26 12 0,-13-12 0,14 13 0,12-1 0,1 1 0,-93-40 0,92 40 0</inkml:trace>
  <inkml:trace contextRef="#ctx0" brushRef="#br0" timeOffset="20269">13110 7011 512,'0'0'0,"0"13"0,13-13 0,13 27 0,14-14 0,0 27 0,26 0 0,0-1 0,14 14 0,-1 0 0,14 0 0,12 0 0,1 13 0,13 13 0,0-12 0,13 12 0,1 0 0,-1 1 0,0 12 0,1 1 0,-1-1 0,0-12 0,0 13 0,1-1 0,-28 1 0,15-1 0,-28-12 0,-12-14 0,-1 13 0,-13-26 0,-13 0 0,-13-26 0,-1-1 0,-39-26 0,0 0 0,0 0 0</inkml:trace>
  <inkml:trace contextRef="#ctx0" brushRef="#br0" timeOffset="20950">13295 6998 512,'0'0'0,"0"13"0,0-13 0,0 13 0,0-13 0,13 14 0,0 12 0,0-12 0,27 25 0,13-12 0,13 12 0,0 1 0,27 13 0,-14-14 0,28 15 0,-2 11 0,14 2 0,0 12 0,0 0 0,14 1 0,-15 13 0,15-1 0,-14 14 0,13-14 0,-12 1 0,11-1 0,-11 1 0,12 0 0,-26-14 0,0-12 0,-14-1 0,-12 0 0,-14-13 0,0-14 0,-40 1 0,14-13 0,-26-14 0,-14-13 0,26 13 0</inkml:trace>
  <inkml:trace contextRef="#ctx0" brushRef="#br0" timeOffset="21466">15941 8466 512,'-14'-26'0,"41"66"0,-27-27 0,26 26 0,1 14 0,0 14 0,12-14 0,-12 13 0,-1 0 0,13-13 0,-25 0 0,13 0 0,-1-14 0,-13 1 0,-13-14 0,-13-12 0,-13-1 0,-1-13 0,-13 0 0,-26-13 0,0-1 0,-14 1 0,-25-13 0,25 13 0,-25-14 0,12 14 0,-13 0 0,0-14 0,14 14 0,12 0 0,1 0 0,13-1 0,-1 1 0,67 13 0,-39-26 0</inkml:trace>
  <inkml:trace contextRef="#ctx0" brushRef="#br0" timeOffset="22090">13387 6958 512,'14'0'0,"12"0"0,1 0 0,12 0 0,14 0 0,0 0 0,0 13 0,0 1 0,0-14 0,-14 0 0,-25 0 0,-1 0 0,-13 0 0,-27 0 0,-25-14 0,-1 1 0,-13 0 0,-1 0 0,-12 0 0,-14 13 0,14 0 0,0 13 0,12-13 0,2 26 0,25-13 0,14 14 0,12 13 0,14-14 0,14 27 0,-1 0 0,26 0 0,-12 13 0,12 0 0,-12 0 0,0 1 0,-1-1 0,-13 0 0,0 13 0,-13-13 0,0 14 0,0-80 0,14 79 0</inkml:trace>
  <inkml:trace contextRef="#ctx0" brushRef="#br0" timeOffset="23247">16721 8982 512,'0'0'0,"0"14"0,-13-14 0,13 13 0,0 27 0,0-1 0,0 1 0,26 26 0,-12 0 0,-1 0 0,-13-13 0,26 13 0,-12-26 0,-1 13 0,0-13 0,1-14 0,-14-12 0,0-1 0,0-13 0,0-13 0,-14-1 0,1-39 0,-14 14 0,1-28 0,13 1 0,-14 0 0,1 0 0,13 0 0,-1 13 0,14-13 0,0 26 0,27 0 0,-1 14 0,14 0 0,13 26 0,0 0 0,-14 13 0,14 0 0,-26 13 0,0 14 0,-14-13 0,-26 12 0,-1-12 0,-26 13 0,14-14 0,-27 1 0,14-15 0,-1 2 0,13-1 0,14 0 0,0-13 0,13 14 0,13-14 0,40 13 0,0 13 0,13-13 0,0 14 0,14-1 0,-28 1 0,1 12 0,-13-12 0,-27 13 0,-13-14 0,-13 0 0,-27 14 0,0-13 0,-25 0 0,12-15 0,-14 15 0,1-14 0,0 0 0,13 1 0,27-14 0,-1 0 0,27 0 0,0 0 0,0-14 0</inkml:trace>
  <inkml:trace contextRef="#ctx0" brushRef="#br0" timeOffset="23721">17502 9326 512,'-13'13'0,"-14"-13"0,1 27 0,0 0 0,-15-1 0,28 0 0,0 14 0,13-13 0,13-1 0,0 0 0,28-12 0,-2-14 0,-13 13 0,14-26 0,0 13 0,-1-27 0,-12 14 0,0-13 0,-14 12 0,-13-12 0,0-1 0,0 15 0,0-2 0,0 14 0,0-13 0,0 26 0,0-13 0,0 14 0,0 11 0,0 15 0,26-13 0,0-1 0,1 14 0,-14-13 0,13-2 0,1 2 0,0-27 0,-14 13 0,13-26 0,1 1 0,-27 12 0,13-15 0</inkml:trace>
  <inkml:trace contextRef="#ctx0" brushRef="#br0" timeOffset="23979">18097 9379 512,'0'-13'0,"0"13"0,13-13 0,-13 13 0,0 0 0,-13 0 0,0 13 0,-13 14 0,-1-1 0,1 0 0,-1 1 0,0 13 0,27-1 0,-13-12 0,26-1 0,-13-12 0,14-1 0,12-1 0,1-12 0,13-12 0,-14-1 0,13-14 0,-12-13 0,-27 40 0,26-26 0</inkml:trace>
  <inkml:trace contextRef="#ctx0" brushRef="#br0" timeOffset="24237">18322 8890 512,'0'0'0,"0"13"0,0 14 0,13-1 0,-13 27 0,0 13 0,0 0 0,13 1 0,-13 12 0,0-13 0,0 0 0,0-13 0,0 0 0,0-14 0,13-12 0,-13-14 0,0-13 0,0 0 0,0 0 0</inkml:trace>
  <inkml:trace contextRef="#ctx0" brushRef="#br0" timeOffset="24545">18534 9313 512,'0'0'0,"0"0"0,-14 0 0,14 13 0,-26 0 0,13 1 0,-14 26 0,14-27 0,-13 26 0,-1-12 0,14-14 0,13 14 0,0-14 0,13 13 0,14-13 0,-1 14 0,-13-14 0,27 1 0,13 11 0,-14-10 0,2-3 0,-2 1 0,1 1 0,-1-1 0,1-13 0,-40 0 0,27 13 0</inkml:trace>
  <inkml:trace contextRef="#ctx0" brushRef="#br0" timeOffset="24986">19010 9525 512,'13'-13'0,"14"13"0,-14-14 0,27 1 0,-14 0 0,0-1 0,14 14 0,-13-13 0,-1 1 0,1-2 0,-14-12 0,-13 12 0,0 1 0,0-14 0,-27 14 0,1 0 0,0 0 0,-1 13 0,-13 0 0,14 13 0,-1 0 0,1 0 0,13 14 0,0 13 0,13-1 0,13 1 0,13 0 0,14-1 0,-1 1 0,1-13 0,13 0 0,-13-2 0,-1-11 0,1-14 0,-14 0 0,1-14 0,-27 14 0,14-25 0</inkml:trace>
  <inkml:trace contextRef="#ctx0" brushRef="#br0" timeOffset="25900">19340 9366 512,'0'0'0,"0"0"0,14 13 0,-1 1 0,0 12 0,0 13 0,1-12 0,13 13 0,-14-14 0,13 1 0,-13-14 0,0 0 0,1-13 0,-1 0 0,-13 0 0,0-26 0,13 12 0,-13-12 0,0-14 0,0 14 0,13-1 0,0 15 0,0-2 0,1 1 0,13 13 0,-1 13 0,-13 1 0,14 11 0,-14-11 0,13 26 0,-13-1 0,14 1 0,-14-13 0,0-2 0,1 2 0,-1 0 0,0-27 0,1 0 0,-1 0 0,0-27 0,13 0 0,-13 2 0,14-2 0,-1-13 0,1 14 0,13-1 0,-27 1 0,13 12 0,1 1 0,-14 1 0,0-2 0,-13 14 0,0 0 0,-13 0 0,0 14 0,-14-2 0,1 1 0,0 1 0,-15 12 0,15 1 0,0-1 0,12 1 0,1-1 0,13-12 0,0 11 0,13-10 0,14-15 0,-1 12 0,1-24 0,13 12 0,-14-27 0,1 0 0,12 1 0,-13-27 0,-12 13 0,12-26 0,-26 13 0,0 0 0,0-13 0,-13 0 0,-14 13 0,14 13 0,0 1 0,-13 12 0,13 14 0,-1 13 0,1 0 0,0 26 0,13 14 0,-13 0 0,26 13 0,-13 26 0,13 0 0,0 1 0,14 12 0,12-12 0,1 12 0,-13-12 0,12-1 0,-12 0 0,-27-79 0,26 80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9:13:10.396"/>
    </inkml:context>
    <inkml:brush xml:id="br0">
      <inkml:brushProperty name="width" value="0.05292" units="cm"/>
      <inkml:brushProperty name="height" value="0.05292" units="cm"/>
      <inkml:brushProperty name="color" value="#632423"/>
    </inkml:brush>
  </inkml:definitions>
  <inkml:trace contextRef="#ctx0" brushRef="#br0">14353 7038 512,'0'0'0,"0"0"0,-13 0 0,13 0 0,-26 0 0,-1 0 0,1 0 0,-14 0 0,0 0 0,-13 0 0,1 0 0,-14 0 0,12 0 0,-25 0 0,13 0 0,-14 0 0,14 0 0,-27 0 0,14-14 0,0 14 0,-1 0 0,1 0 0,0 0 0,0 0 0,-14 0 0,13 0 0,1-13 0,-14 13 0,14-13 0,-1 0 0,1-1 0,13 14 0,-13-13 0,0 0 0,13 13 0,-1-13 0,14 13 0,1 0 0,-2-13 0,15 13 0,-1 0 0,14 0 0,12 0 0,14 0 0,0 0 0</inkml:trace>
  <inkml:trace contextRef="#ctx0" brushRef="#br0" timeOffset="898">14935 7488 512,'-13'0'0,"-13"-14"0,-1 1 0,-12 0 0,-15-1 0,2 1 0,-1-13 0,-13 13 0,-1-14 0,15 1 0,-27-1 0,25 14 0,-12-27 0,0 27 0,0-13 0,13-1 0,0 14 0,14 0 0,12 0 0,13-1 0,1 14 0,13-13 0,13 13 0,1 0 0,13 0 0,12 0 0,1 0 0,26 0 0,-27 0 0,15 0 0,-15 0 0,1 0 0,-27 0 0,13 0 0,-26 0 0,0 0 0,0 0 0,-13 0 0,-13 0 0,-14 0 0,1 0 0,-1 0 0,0 13 0,0-13 0,1 27 0,26-14 0,-14 0 0,14 14 0,13-1 0,13 1 0,0-1 0,14 14 0,12-14 0,-12 1 0,12 12 0,1-12 0,13-1 0,-13 1 0,-40-27 0,39 26 0</inkml:trace>
  <inkml:trace contextRef="#ctx0" brushRef="#br0" timeOffset="1347">15557 7157 512,'0'0'0,"-13"0"0,-14 0 0,1 13 0,0 0 0,-14 0 0,13 14 0,1 13 0,-1-14 0,14 27 0,0-13 0,13-1 0,0 14 0,0 0 0,13-13 0,0 13 0,0-14 0,1 1 0,-14 0 0,13-1 0,0-12 0,-13 0 0,14-1 0,-14-26 0,0 0 0,13 14 0</inkml:trace>
  <inkml:trace contextRef="#ctx0" brushRef="#br0" timeOffset="1565">15478 7647 512,'0'0'0,"0"0"0,-27 0 0,1-14 0,-14 14 0,13 0 0,-12 0 0,-1 0 0,1-13 0,-1 13 0,13 0 0,27 0 0,-26 0 0</inkml:trace>
  <inkml:trace contextRef="#ctx0" brushRef="#br0" timeOffset="1855">15703 7832 512,'0'0'0,"0"0"0,0 0 0,-14 0 0,14-14 0,-13 1 0,13-14 0,-26 1 0,13 0 0,0-1 0,13 1 0,-14-14 0,28 27 0,-1-13 0,13 12 0,-13 1 0,-13 13 0,27-13 0</inkml:trace>
  <inkml:trace contextRef="#ctx0" brushRef="#br0" timeOffset="2180">16020 7567 512,'-13'0'0,"-1"13"0,1-13 0,-13 14 0,-1-1 0,1 0 0,0 14 0,13-15 0,-1 15 0,14-14 0,14 1 0,-1 12 0,0-26 0,13 13 0,1-13 0,12 0 0,-12-13 0,0 13 0,-14-13 0,0-14 0,0 14 0,-13 0 0,0-13 0,0-1 0,-13 14 0,0-14 0,0 14 0,13 13 0,-14-13 0</inkml:trace>
  <inkml:trace contextRef="#ctx0" brushRef="#br0" timeOffset="2604">16139 7527 512,'0'0'0,"13"13"0,0 1 0,1-1 0,-14 14 0,13-1 0,1 13 0,-14-12 0,13-14 0,-13 14 0,0-27 0,0 13 0,13-13 0,-13 0 0,0-13 0,0 13 0,0-27 0,13 1 0,-13 12 0,13-12 0,1 0 0,-1 13 0,0-14 0,0 14 0,0 13 0,14 0 0,-14 0 0,0 13 0,0 0 0,1 1 0,-1 25 0,1-13 0,-1 1 0,0 0 0,0-1 0,-13-13 0,0 0 0,0 0 0,13-13 0,-13-13 0,13 0 0,-13 13 0,0-26 0</inkml:trace>
  <inkml:trace contextRef="#ctx0" brushRef="#br0" timeOffset="2878">16616 7236 512,'0'13'0,"0"-13"0,13 27 0,-13-14 0,0 27 0,0 0 0,13 12 0,-13 1 0,13 0 0,0 0 0,-13 0 0,27-13 0,-14 0 0,0-1 0,14-13 0,-14-12 0,0-1 0,-13-13 0,13 0 0</inkml:trace>
  <inkml:trace contextRef="#ctx0" brushRef="#br0" timeOffset="3095">16814 7554 512,'0'0'0,"-13"-14"0,-1 14 0,-12-13 0,-1 13 0,-12-13 0,-1 13 0,-12 0 0,11 0 0,15 0 0,-14 0 0,27 0 0,0 0 0,13 0 0,0 13 0</inkml:trace>
  <inkml:trace contextRef="#ctx0" brushRef="#br0" timeOffset="3511">17144 7673 512,'14'0'0,"-1"13"0,27-13 0,-14 0 0,1-13 0,-14-1 0,13 14 0,1-12 0,-14-2 0,0 1 0,0 0 0,14 0 0,-27-14 0,14 14 0,-14-1 0,0 1 0,-14 13 0,0-13 0,1 13 0,0 0 0,-13 0 0,13 13 0,-14 0 0,14 1 0,0 12 0,0 1 0,13 13 0,0-14 0,13 0 0,-13 14 0,26-14 0,1-13 0,-1 14 0,0-27 0,1 13 0,13-13 0,-14-13 0,-26 13 0,13-13 0</inkml:trace>
  <inkml:trace contextRef="#ctx0" brushRef="#br0" timeOffset="3968">17528 7567 512,'13'0'0,"-13"27"0,14-14 0,-14 13 0,13 0 0,-13 1 0,13-14 0,-13 14 0,0-14 0,13-13 0,-13 0 0,0 0 0,14 0 0,-14-13 0,13 0 0,-13-14 0,13 14 0,1-13 0,-1-1 0,-13 1 0,26 12 0,-13 1 0,14 13 0,-1 0 0,-13 0 0,13 13 0,-12 1 0,13 12 0,-1 1 0,-26-1 0,27 0 0,-14 1 0,0-1 0,0 0 0,0-12 0,0-1 0,-13 0 0,14-13 0,-1 0 0,0-13 0,-13 13 0,27-13 0</inkml:trace>
  <inkml:trace contextRef="#ctx0" brushRef="#br0" timeOffset="4518">18230 7620 512,'-14'0'0,"14"0"0,0 0 0,-13 0 0,-1 0 0,1 13 0,-13 13 0,26-12 0,-13-1 0,13 14 0,0-14 0,0 0 0,0 0 0,13 0 0,-13 0 0,13-13 0,0 0 0,0-13 0,1 0 0,-1 0 0,1-13 0,-1-14 0,0 0 0,-13-13 0,13 0 0,-26 0 0,13 0 0,0 1 0,-13-2 0,13 15 0,-27-14 0,14 13 0,-1 14 0,-12-14 0,13 27 0,-14 0 0,14 0 0,0 13 0,0 13 0,0 13 0,13 1 0,0 12 0,0 14 0,13 13 0,-13-13 0,26 26 0,1-12 0,-14 12 0,13 0 0,14 1 0,-13-1 0,-1 14 0,1-14 0,12 13 0,-39-92 0,26 80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9:14:32.272"/>
    </inkml:context>
    <inkml:brush xml:id="br0">
      <inkml:brushProperty name="width" value="0.05292" units="cm"/>
      <inkml:brushProperty name="height" value="0.05292" units="cm"/>
      <inkml:brushProperty name="color" value="#632423"/>
    </inkml:brush>
  </inkml:definitions>
  <inkml:trace contextRef="#ctx0" brushRef="#br0">18600 2765 512,'13'13'0,"-13"-13"0,0 0 0,0 0 0,0 0 0,14 13 0,-1-13 0,0 27 0,0-15 0,27 15 0,-14 0 0,0 13 0,28 0 0,-15-1 0,1 13 0,-1-12 0,1 13 0,0 13 0,0 1 0,-1-1 0,14 13 0,0 14 0,0-1 0,0 14 0,-14 0 0,14 0 0,1 13 0,-15 14 0,1-15 0,-1 28 0,2-14 0,-15 27 0,13-14 0,-12 14 0,-1 13 0,-13-13 0,1 13 0,-1-13 0,-13 12 0,0-12 0,-13 13 0,-1-26 0,-12 13 0,0-14 0,-14 1 0,-13-14 0,0 0 0,0-13 0,1-13 0,-15-13 0,1-1 0,13 1 0,-13-13 0,13-14 0,-13 13 0,66-79 0,-26 66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9:15:20.321"/>
    </inkml:context>
    <inkml:brush xml:id="br0">
      <inkml:brushProperty name="width" value="0.05292" units="cm"/>
      <inkml:brushProperty name="height" value="0.05292" units="cm"/>
      <inkml:brushProperty name="color" value="#632423"/>
    </inkml:brush>
  </inkml:definitions>
  <inkml:trace contextRef="#ctx0" brushRef="#br0">6032 6032 512,'0'0'0,"14"0"0,-14 0 0,13 0 0,13 0 0,0 0 0,1 0 0,-14 0 0,27 0 0,-13 0 0,-1 0 0,0-13 0,1 13 0,12 0 0,-12 0 0,13-13 0,-1 13 0,-12 0 0,12 0 0,14 0 0,-13 0 0,0 0 0,13 0 0,-1 0 0,1 0 0,-13 0 0,26 0 0,-26 0 0,12 0 0,2 0 0,-1 0 0,-1 0 0,2-14 0,-15 14 0,14 0 0,0-13 0,13 13 0,-13-13 0,26 13 0,-12 0 0,-1 0 0,13 0 0,-12 0 0,12 0 0,-27 0 0,15 0 0,-1 13 0,0 0 0,14 1 0,-80-14 0,65 13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9:15:31.320"/>
    </inkml:context>
    <inkml:brush xml:id="br0">
      <inkml:brushProperty name="width" value="0.05292" units="cm"/>
      <inkml:brushProperty name="height" value="0.05292" units="cm"/>
      <inkml:brushProperty name="color" value="#632423"/>
    </inkml:brush>
  </inkml:definitions>
  <inkml:trace contextRef="#ctx0" brushRef="#br0">13824 6800 512,'0'0'0,"14"0"0,-14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0,13 0 0,-13 0 0,0 0 0,0 0 0,0 0 0,0 0 0,0 0 0,0 0 0,0 0 0,0 0 0,0 0 0,13 0 0,-13 0 0,0 0 0,0 0 0,0 0 0,0 0 0,0 0 0,0 0 0,0 0 0,0 0 0,13 0 0,-13 0 0,0 0 0,0 0 0,0 0 0,0 0 0,0 0 0,0 0 0,0 0 0,0 0 0,0 0 0,0 0 0,0 0 0,0 0 0,0 0 0,0 0 0,0 0 0,13 0 0,-13 0 0,0 0 0,0 0 0,0 0 0,0 0 0,0 0 0,14 0 0,-14 0 0,0 0 0,0 0 0,0 0 0,0 0 0,13 0 0,-13 0 0,0 0 0,0 0 0,0 0 0,26 0 0,-26 0 0,0 0 0,0 0 0,27 0 0,-27 0 0,0 0 0,13 0 0,-13 0 0,27 0 0,-1 0 0,14 0 0,-14 0 0,0 0 0,14-14 0,-13 14 0,-1 0 0,1 0 0,-1-13 0,27 13 0,-14 0 0,2 0 0,-2-13 0,14 13 0,0-14 0,-13 1 0,26 13 0,-13-13 0,-1 13 0,2-13 0,-2 0 0,1-1 0,0 1 0,14 13 0,-15-13 0,14 0 0,14 0 0,-14-1 0,0 14 0,0-13 0,-13 0 0,13 0 0,-12 13 0,-2-14 0,14 14 0,-26-13 0,13 13 0,-13 0 0,12 0 0,-12-13 0,0 26 0,0-13 0,-1 13 0,14 1 0,-27-1 0,-26-13 0,41 26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12:37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5318 7144 512,'13'0'0,"0"0"0,-13 0 0,13 0 0,14 0 0,-14 0 0,27 0 0,-14-14 0,14 14 0,13 0 0,-14-13 0,15 13 0,-2 0 0,1-13 0,14 13 0,-15 0 0,28-13 0,-27 13 0,26 0 0,-13-13 0,27 13 0,-14-14 0,14 14 0,-1 0 0,15 0 0,-15 0 0,0 0 0,14-13 0,-14 13 0,1 0 0,0 0 0,13-13 0,-14 13 0,14 0 0,0 0 0,-13 0 0,12 0 0,1-14 0,-13 14 0,13 0 0,-27 0 0,14 0 0,-14 0 0,1 0 0,-1 14 0,-26-14 0,13 0 0,-13 13 0,-13-13 0,-1 0 0,1 0 0,-26 13 0,-14-13 0,13 0 0</inkml:trace>
  <inkml:trace contextRef="#ctx0" brushRef="#br0" timeOffset="890">8824 7091 512,'0'0'0,"0"0"0,0 0 0,-13 0 0,-15 0 0,-11 13 0,13-13 0,-14 0 0,-13 0 0,0 0 0,0 0 0,-13 0 0,14 13 0,-15-13 0,1 0 0,0 0 0,-1 0 0,15 0 0,-14 0 0,-1 0 0,1 0 0,0 0 0,-13 0 0,-1-13 0,14 13 0,-13 0 0,13 0 0,12 0 0,54 0 0,-52 0 0</inkml:trace>
  <inkml:trace contextRef="#ctx0" brushRef="#br0" timeOffset="16065">20042 6733 512,'0'0'0,"0"0"0,0 0 0,0 0 0,0 13 0,0-13 0,0 0 0,-13 0 0,0 14 0,-1-1 0,-13-13 0,1 13 0,0 14 0,-14-14 0,14 27 0,-1-1 0,-13-12 0,1 26 0,12 0 0,-12 0 0,12 13 0,1-13 0,0 13 0,-15 0 0,15 0 0,13 0 0,-14 0 0,1 1 0,13 12 0,0-13 0,0 0 0,-1 0 0,14 14 0,0-1 0,0-13 0,14 1 0,-1 12 0,-13-13 0,26 13 0,-13-13 0,14 0 0,12 14 0,-13-14 0,28-13 0,-15 13 0,14-13 0,-13-13 0,13 13 0,0 0 0,0-14 0,-53-39 0,26 40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20:01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14658 11244 512,'0'40'0,"0"-105"0,0 65 0,0 0 0,13-27 0,-13 27 0,13-67 0,0-25 0,0 0 0,1-14 0,-14 79 0,13-52 0,0-27 0,-13 106 0,0-106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20:53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10662 12872 512,'-13'0'0,"13"0"0,0 13 0,-13-13 0,13 0 0,-13 13 0,0-13 0,13 0 0,0 13 0,0-13 0,0 0 0,0 0 0,13 0 0,0 0 0,0 0 0,14 0 0,-1 0 0,0 0 0,14-13 0,0 13 0,0-13 0,-1 13 0,1-13 0,13 0 0,-13 13 0,13 0 0,-1-14 0,1 14 0,0 0 0,0 0 0,0 0 0,-14 0 0,15 14 0,-15-14 0,1 0 0,13 13 0,-13 0 0,0 0 0,-1-13 0,14 0 0,-1 0 0,2 0 0,12 0 0,-13-13 0,26 13 0,-13-13 0,13 13 0,1-13 0,-1-1 0,14 14 0,0 0 0,0 0 0,12 0 0,-25 0 0,25 0 0,-12 0 0,0 14 0,-1-14 0,-12 0 0,25 13 0,-25 0 0,12-13 0,1 13 0,-1-13 0,1 13 0,0-13 0,0 13 0,-14-13 0,26 14 0,-12-1 0,-1-13 0,1 14 0,-14-14 0,15 0 0,-15 13 0,0-13 0,0 0 0,14 0 0,0-13 0,-1 13 0,-12-14 0,12 14 0,-12-13 0,12 13 0,0-14 0,1 1 0,0 13 0,0-13 0,-1 13 0,-12-13 0,12 13 0,-12-13 0,-1 13 0,0-13 0,14 13 0,-14 0 0,14 0 0,-14 13 0,1-13 0,-1 0 0,0 0 0,1 0 0,-1 0 0,0 0 0,1 0 0,-1 13 0,1-13 0,-14 0 0,13 0 0,1 0 0,-80 0 0,79 0 0</inkml:trace>
  <inkml:trace contextRef="#ctx0" brushRef="#br0" timeOffset="4602.9204">14817 13388 512,'-14'13'0,"0"-13"0,1 13 0,0 0 0,-13-13 0,13 13 0,-1-13 0,-12 0 0,13 0 0,-27 0 0,0 14 0,0-14 0,1 0 0,13 0 0,-14 0 0,-13 0 0,26 0 0,-12-14 0,-1 14 0,-13 0 0,13 0 0,1 0 0,-14-13 0,0 13 0,0 0 0,-13 0 0,13 0 0,-13 0 0,0-13 0,0 13 0,-14 0 0,14 0 0,0 0 0,-14 0 0,14 0 0,0 0 0,0 0 0,-13 0 0,0 0 0,-1 0 0,1 0 0,-1 0 0,1 0 0,-13 0 0,12 0 0,1-13 0,-1 13 0,-12 0 0,12 0 0,-13 0 0,1 0 0,-1 0 0,1 0 0,12 0 0,-25 0 0,25 0 0,-26 0 0,13 0 0,1 0 0,-14 0 0,14 0 0,-1 0 0,-13 0 0,13 0 0,1 0 0,0 0 0,-1 0 0,-13 13 0,13-13 0,1 0 0,-1 0 0,1 0 0,12 0 0,-12 0 0,-1 0 0,0 0 0,0 0 0,14 0 0,-13 0 0,-1-13 0,1 13 0,-1 0 0,14 0 0,-14 0 0,14 0 0,-14 0 0,14 0 0,-14 0 0,13 0 0,1 0 0,0 0 0,-1 0 0,1 0 0,0-13 0,0 13 0,-1 0 0,14 0 0,-26 0 0,12 0 0,1 0 0,13 0 0,-14-14 0,1 14 0,-1 0 0,14 0 0,-13 0 0,12 0 0,-12 0 0,13 14 0,-13-1 0,0-13 0,12 0 0,-12 13 0,13 0 0,-14-13 0,14 13 0,0-13 0,0 14 0,-13-1 0,13-13 0,-1 0 0,-12 13 0,26-13 0,-27 13 0,14-13 0,1 14 0,-2-14 0,1 13 0,0-13 0,13 0 0,-13 0 0,13 0 0,-14 0 0,1 0 0,14 0 0,-2 0 0,2 0 0,-14 0 0,13 0 0,-14 0 0,15 0 0,-1 0 0,0 0 0,-13-13 0,13 13 0,0 0 0,-14 0 0,15-14 0,-1 14 0,0-13 0,0 13 0,13 0 0,-12 0 0,12 0 0,0-13 0,13 13 0,-25 0 0,25 0 0,1-13 0,13 13 0,-14-14 0,27 14 0,-14 0 0</inkml:trace>
  <inkml:trace contextRef="#ctx0" brushRef="#br0" timeOffset="4640.928">3981 13401 512,'0'0'0,"0"-13"0</inkml:trace>
  <inkml:trace contextRef="#ctx0" brushRef="#br0" timeOffset="15878.175">12792 10861 512,'0'13'0,"0"-13"0,0 0 0,0 0 0,0 0 0,0 0 0,0 0 0,-13 0 0,0 0 0,-14 0 0,1-13 0,13 13 0,-27 0 0,14 0 0,-15 0 0,15 0 0,0 0 0,-14 0 0,27 0 0,-13 13 0,12-13 0,1 13 0,-13 1 0,12-14 0,1 13 0,-14-13 0,14 13 0,-13-13 0,13 0 0,-27-13 0,1 13 0,12-13 0,-13 13 0,0-14 0,-12 1 0,12 0 0,0 13 0,0 0 0,1 0 0,12 0 0,1 0 0,-13 13 0,25-13 0,-26 13 0,1-13 0,-1 14 0,1-14 0,-1 13 0,-14-13 0,15 0 0,-14 0 0,-13 0 0,0 0 0,0 0 0,-1 0 0,1-13 0,0 13 0,14-14 0,-2 14 0,1 0 0,1 0 0,12 14 0,-26-1 0,26-13 0,-13 13 0,0 1 0,13-1 0,-12-13 0,12 0 0,-13 13 0,13-13 0,-13 0 0,14-13 0,-14 13 0,13 0 0,-13-13 0,0-1 0,1 14 0,11-13 0,-25 0 0,27-1 0,-14 14 0,13-13 0,-13 13 0,14 0 0,-14 13 0,13-13 0,-13 0 0,13 0 0,-12 14 0,12-14 0,0-14 0,13 14 0,14-13 0,13 13 0,-13-13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21:30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2064 11813 512,'0'14'0,"0"-1"0,0 0 0,0 0 0,-14 0 0,1 14 0,13-1 0,-13 1 0,0 13 0,-1-1 0,-13-12 0,14 13 0,0 12 0,13-12 0,-13 13 0,13-13 0,-13 13 0,13 13 0,-13 0 0,13 0 0,0 14 0,13-1 0,-13 1 0,13-1 0,13 0 0,-13 13 0,1-12 0,13 13 0,-1-1 0,1-13 0,-14 14 0,13-14 0,-26-79 0,13 80 0</inkml:trace>
  <inkml:trace contextRef="#ctx0" brushRef="#br0" timeOffset="38.0076">2182 13851 512,'0'0'0,"0"0"0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21:42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18150 7884 512,'0'0'0,"-13"0"0,13 0 0,-14-12 0,14 12 0,-13 0 0,13 0 0,-13 0 0,0 0 0,-13-14 0,-1 14 0,1 0 0,-1 0 0,0 14 0,-12-14 0,-14 0 0,14 0 0,-2 0 0,2 0 0,-14 0 0,14 0 0,-1 0 0,-13-14 0,0 14 0,13 0 0,-12 0 0,-2 0 0,15 0 0,-1-13 0,0 13 0,0 0 0,14 0 0,-1 0 0,27 0 0,-13-13 0</inkml:trace>
  <inkml:trace contextRef="#ctx0" brushRef="#br0" timeOffset="10585.1166">19314 9802 512,'13'0'0,"-13"0"0,13 0 0,1 0 0,-1 0 0,13 0 0,1 14 0,0-14 0,-1 0 0,27-14 0,-14 14 0,15 0 0,-2 0 0,14 0 0,14-13 0,-14 13 0,13 0 0,1 0 0,12-13 0,-12 13 0,12 0 0,-13-13 0,28 13 0,-15 0 0,1 0 0,12 0 0,2 0 0,-2 0 0,-12 0 0,26 13 0,-13-13 0,-13 0 0,25 0 0,-25 0 0,13 0 0,0 0 0,-1 0 0,2 0 0,-15 0 0,14 0 0,0 0 0,0-13 0,12 13 0,-11 0 0,-2 0 0,14 0 0,-12 13 0,-2-13 0,1 0 0,0 13 0,0-13 0,-14 13 0,1-13 0,12 0 0,-12 14 0,0-14 0,-14 13 0,1-13 0,-1 13 0,-13-13 0,-66 0 0,53 14 0</inkml:trace>
  <inkml:trace contextRef="#ctx0" brushRef="#br0" timeOffset="13530.7056">1970 10742 512,'0'0'0,"14"0"0,-14 0 0,0 0 0,13 0 0,1 0 0,25 0 0,-12-13 0,-1 13 0,27 0 0,-14-13 0,28 13 0,-14 0 0,13 0 0,0-14 0,13 14 0,1-13 0,-1 13 0,0-13 0,14-1 0,-14 1 0,14 13 0,-14-13 0,28 0 0,-2 13 0,1 0 0,13-13 0,0 13 0,-13 0 0,13-14 0,0 14 0,0 0 0,-13-13 0,13 13 0,-13-13 0,-1 13 0,15 0 0,-1 0 0,-13-13 0,0 13 0,-1 0 0,-12-14 0,13 14 0,0 0 0,-1 0 0,1 0 0,0 0 0,0 0 0,-14 0 0,1-13 0,13 13 0,-13 0 0,-1-13 0,1 0 0,-14 13 0,0-13 0,1 13 0,-1 0 0,1 0 0,-14 0 0,13 13 0,-12-13 0,-2 26 0,1-26 0,14 13 0,-80-13 0,53 14 0</inkml:trace>
  <inkml:trace contextRef="#ctx0" brushRef="#br0" timeOffset="15885.1764">19023 10596 512,'0'0'0,"0"0"0,0 0 0,14 14 0,-1-14 0,0 0 0,13 13 0,27-13 0,-13 0 0,13 0 0,13-13 0,0 13 0,14-14 0,-1 14 0,1-13 0,12 13 0,0-13 0,1 0 0,13-1 0,-13 1 0,26 0 0,-27 0 0,28 0 0,-15 13 0,1-14 0,0 1 0,0 13 0,12-13 0,-11 13 0,11 0 0,-12-13 0,14 13 0,-2 0 0,-11 0 0,11-14 0,-12 14 0,13 0 0,0 0 0,-13 0 0,0 0 0,13 0 0,-26 14 0,13-14 0,-1 0 0,1 13 0,0-13 0,-13 13 0,12-13 0,-12 0 0,0 0 0,0 0 0,-1 0 0,-13-13 0,-12 13 0,-2 0 0,15 0 0,-27-13 0,0 13 0,-53 0 0,39 0 0</inkml:trace>
  <inkml:trace contextRef="#ctx0" brushRef="#br0" timeOffset="18066.6126">1826 11324 512,'0'0'0,"13"-13"0,0 13 0,0 0 0,13 0 0,14 0 0,13 0 0,-13 0 0,26 13 0,-13-13 0,13 0 0,13-13 0,0 13 0,14-13 0,-14 13 0,14-14 0,13 14 0,-13 0 0,12 0 0,-12 0 0,0-13 0,13 13 0,-27 0 0,27 0 0,-27 0 0,13 13 0,-12-13 0,12 14 0,-12-1 0,-80-13 0,66 0 0</inkml:trace>
  <inkml:trace contextRef="#ctx0" brushRef="#br0" timeOffset="31771.3931">7686 11099 512,'-13'0'0,"39"0"0,-13 0 0,14-13 0,-14 13 0,13 0 0,1-13 0,-14 26 0,14-13 0,-1 0 0,14 13 0,-14-13 0,0 13 0,28-13 0,-28 0 0,14 0 0,-1 0 0,14 0 0,0 0 0,0 13 0,0-13 0,14 0 0,-15 0 0,14 0 0,0 0 0,1 0 0,12 0 0,-13 0 0,0-13 0,13 13 0,1 0 0,-1 0 0,0-13 0,1 13 0,-1 0 0,1 0 0,12 0 0,-13 0 0,14 13 0,-14-13 0,15 0 0,-15 0 0,14 0 0,-1 13 0,-13-13 0,14 0 0,-14 0 0,14 0 0,-14 14 0,1-14 0,12 0 0,-13 13 0,1-13 0,-1 13 0,1-13 0,-1 0 0,0 0 0,-12 14 0,12-14 0,-12 0 0,12 13 0,0-13 0,1 12 0,-15-12 0,14 15 0,1-3 0,-1-12 0,-12 13 0,12-13 0,0 0 0,1 0 0,-14 0 0,13 0 0,-12 0 0,12 14 0,-13-14 0,13 0 0,1 0 0,-14 0 0,13 0 0,-13 0 0,1 0 0,12 0 0,-13 13 0,14-13 0,-1 0 0,-13 0 0,13 0 0,0 0 0,-12 0 0,12 0 0,-13 0 0,14 0 0,-14 13 0,14-13 0,-1 0 0,-13 14 0,13-14 0,-13 13 0,13-13 0,1 13 0,-14-13 0,14 0 0,-1 13 0,0-13 0,1 0 0,-1 0 0,-13 0 0,14 0 0,-1 0 0,1 0 0,-14 0 0,13 0 0,0 0 0,1 0 0,-1 0 0,0 0 0,1 0 0,-1 0 0,0 0 0,1 0 0,-1 13 0,0-13 0,1 0 0,-1 0 0,1 0 0,-14 0 0,26 0 0,-25-13 0,12 13 0,0 0 0,1 0 0,-1-13 0,-12 13 0,12 0 0,-13-13 0,27 0 0,-27 13 0,13-14 0,-13 1 0,13 13 0,-12-13 0,12-1 0,-13 14 0,14 0 0,-1-13 0,0 13 0,1 0 0,-1 0 0,1 0 0,-14 0 0,13 0 0,0-12 0,1 12 0,-1 0 0,0 0 0,1 12 0,-1-12 0,0 0 0,1 0 0,-1 13 0,0-13 0,1 0 0,12 0 0,-12 0 0,-1 14 0,0-14 0,1 0 0,13 0 0,-14 0 0,14 0 0,-14 0 0,1 0 0,-1 0 0,0 0 0,1 0 0,13 0 0,-14-14 0,0 14 0,1 0 0,-1-13 0,14 13 0,-27 0 0,26 0 0,-12 0 0,-1 0 0,14-12 0,-14 12 0,0 0 0,1 0 0,-1 0 0,1 0 0,-1-15 0,14 15 0,-27 0 0,13 0 0,0-12 0,-13-1 0,13 13 0,-12 0 0,12-14 0,-13 14 0,1-13 0,-1 13 0,-1 0 0,2 0 0,-1 0 0,-13 0 0,13-13 0,0 13 0,-13-14 0,14 14 0,-15-13 0,-12 13 0,26-13 0,-13 13 0,-13-13 0,13 0 0,-53 13 0,39 0 0</inkml:trace>
  <inkml:trace contextRef="#ctx0" brushRef="#br0" timeOffset="172893.5039">4140 10742 512,'0'0'0,"13"0"0,-13 0 0,0 0 0,0 13 0,0 13 0,-13 1 0,13 13 0,-26-1 0,13 1 0,-1 0 0,1-13 0,13-1 0,0-26 0,0 13 0</inkml:trace>
  <inkml:trace contextRef="#ctx0" brushRef="#br0" timeOffset="173110.5256">4167 10914 512,'0'0'0,"0"13"0,13 1 0,-13 12 0,0 1 0,0-1 0,13 0 0,-13-26 0,0 14 0</inkml:trace>
  <inkml:trace contextRef="#ctx0" brushRef="#br0" timeOffset="174008.6154">7104 10649 512,'13'0'0,"0"0"0,0 0 0,0 13 0,1-13 0,-1 0 0,0 14 0,1-14 0,-14 13 0,0 14 0,0-1 0,0 1 0,-14-1 0,1 0 0,0 1 0,-1-1 0,14-26 0,0 0 0</inkml:trace>
  <inkml:trace contextRef="#ctx0" brushRef="#br0" timeOffset="174198.6344">7263 10662 512,'0'0'0,"0"14"0,13-1 0,-13 0 0,0 14 0,0 13 0,0-14 0,-13 27 0,-1-27 0,14-26 0,-13 40 0</inkml:trace>
  <inkml:trace contextRef="#ctx0" brushRef="#br0" timeOffset="184658.6803">1481 11377 512,'0'0'0,"0"13"0,0 0 0,-13 1 0,0-2 0,13 15 0,0-14 0,-13 14 0,13-1 0,0 1 0,-13-1 0,13 14 0,0-13 0,-14-1 0,14 13 0,0 1 0,0-13 0,0 12 0,0-12 0,0 12 0,0 1 0,0 0 0,14 0 0,-14-1 0,13 1 0,0 0 0,0-1 0,0 1 0,-13 0 0,27 0 0,-14-1 0,0-12 0,13 12 0,1-12 0,-13 12 0,-1-12 0,13 13 0,-13-14 0,1 0 0,-1 1 0,0 0 0,0-1 0,-13-26 0,13 26 0</inkml:trace>
  <inkml:trace contextRef="#ctx0" brushRef="#br0" timeOffset="203471.5614">7620 11192 512,'-13'-13'0,"39"26"0,-26-13 0,40 0 0,-1 12 0,-12 3 0,12-3 0,-12 1 0,0 14 0,-1 0 0,-13-1 0,0 13 0,0-12 0,-26 12 0,13-12 0,-13 13 0,-26-14 0,25 1 0,-26-1 0,1-13 0,-1 14 0,-13-27 0,0 0 0,0-13 0,14-14 0,-14 14 0,26-27 0,-13 14 0,1-14 0,25 1 0,1-1 0,13 0 0,13 1 0,1-15 0,38 14 0,-11 1 0,-2 13 0,27-1 0,-13 14 0,13 13 0,0 0 0,-66 0 0,53 13 0</inkml:trace>
  <inkml:trace contextRef="#ctx0" brushRef="#br0" timeOffset="204303.6446">10371 11231 512,'13'0'0,"14"0"0,-14 0 0,14 13 0,-1-13 0,-13 0 0,14 14 0,-1-1 0,0 0 0,15 1 0,-15 12 0,0-13 0,14 13 0,-27-12 0,14 12 0,-14 0 0,13 1 0,-26 13 0,0-14 0,0 14 0,-26 0 0,13-14 0,-14 0 0,-12 1 0,-1-1 0,0-26 0,-13 14 0,27-28 0,-14 1 0,-13-13 0,40-14 0,-14 14 0,1-27 0,13 13 0,-1-13 0,14 0 0,0 0 0,14 1 0,-1 12 0,13 1 0,1 12 0,26 14 0,0 13 0,-14 13 0,15 14 0,12 12 0,-66-39 0,39 26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25:42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 3095 512,'0'0'0,"0"0"0,0 0 0,0 0 0,-13 0 0,13 0 0,-13 0 0,0 0 0,13 0 0,-14 0 0,1 0 0,0 0 0,-1 0 0,-12 13 0,0-13 0,13 14 0,-27-1 0,14 14 0,-15-14 0,15 26 0,0-12 0,-1 13 0,1 12 0,13 1 0,-14 0 0,27 0 0,0 13 0,0 0 0,14 14 0,-1-14 0,26 13 0,-12 1 0,25-14 0,2 13 0,-1 1 0,12-14 0,2 13 0,-1-12 0,13 12 0,-79-79 0,54 66 0</inkml:trace>
  <inkml:trace contextRef="#ctx0" brushRef="#br0" timeOffset="12089.2088">2646 5662 512,'26'-13'0,"14"-1"0,12 1 0,-25-13 0,26 13 0,-13 13 0,26-14 0,-13 14 0,0 0 0,13 0 0,13 14 0,-13-14 0,13 13 0,1 0 0,-1-13 0,-13 13 0,14-13 0,-14 0 0,0-13 0,14 0 0,-28 13 0,14-13 0,14 13 0,-14-14 0,14 14 0,-1 0 0,0 14 0,14-14 0,-14 13 0,14 13 0,-1-13 0,1 1 0,-14-1 0,14-13 0,-27 0 0,0-13 0,0-14 0,1 14 0,-15-13 0,1 12 0,1-12 0,12 13 0,-14 0 0,14 13 0,14 13 0,-1 0 0,1 13 0,-1-12 0,14 12 0,-27-13 0,13 0 0,1-13 0,-14 14 0,13-28 0,-13 14 0,14-13 0,-15 13 0,2-26 0,12 13 0,-13-1 0,1 1 0,12 13 0,-13-13 0,13 13 0,-13 13 0,27 0 0,0 14 0,0-14 0,-1 13 0,1 1 0,-14-14 0,13 0 0,-12-13 0,-1 0 0,1-13 0,12 0 0,-26 0 0,27-1 0,-27 1 0,27-13 0,-14 13 0,14-1 0,-14 1 0,13 13 0,-12 0 0,26 13 0,-13 14 0,12-14 0,-12 13 0,13 1 0,0-1 0,-14-12 0,14-1 0,-14 0 0,2-13 0,-2 0 0,1 0 0,-1 0 0,1-13 0,12 0 0,-12-1 0,13 1 0,-13 0 0,12 0 0,-12-14 0,13 27 0,0 0 0,-1 0 0,2 0 0,-2 13 0,1 1 0,13-14 0,-13 26 0,-1-26 0,2 13 0,-2-13 0,1-13 0,-13-13 0,13 12 0,-14 1 0,14-13 0,0 13 0,0-14 0,-13 1 0,12 13 0,-12-14 0,0 27 0,13-27 0,-14 27 0,0 0 0,14 0 0,-13 0 0,13-13 0,-14 13 0,14-13 0,-27 0 0,14-1 0,0 1 0,0-13 0,-1 26 0,1-13 0,12 13 0,-105 0 0,93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13T18:26:28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17912 6535 512,'13'0'0,"-39"0"0,13 0 0,-14 0 0,-12 0 0,-2 0 0,2 13 0,-1-13 0,-12 0 0,-2 0 0,1 0 0,-13-13 0,14 13 0,-15 0 0,1 0 0,13 0 0,-13 0 0,-13 0 0,13 0 0,-1 0 0,-12 0 0,13 0 0,-14 0 0,1-14 0,-14 14 0,14 0 0,0 0 0,-1 0 0,1 0 0,-1 0 0,-12 0 0,12 0 0,1 0 0,0-12 0,-1 12 0,1 0 0,-14 0 0,14-14 0,0 14 0,-1 0 0,14 0 0,-13-13 0,13 13 0,0 0 0,0 0 0,26 0 0,-13 0 0,13 0 0,14 0 0,26 0 0,-26 0 0</inkml:trace>
  <inkml:trace contextRef="#ctx0" brushRef="#br0" timeOffset="7471.7471">21550 8625 512,'0'0'0,"0"14"0,0-14 0,0 0 0,13 0 0,-13 0 0,13 0 0,0 13 0,14-13 0,0 0 0,-1 0 0,14 0 0,-14 0 0,14 0 0,0 0 0,-1 0 0,14 0 0,0 13 0,13-13 0,-13 13 0,13-13 0,14 0 0,-1 13 0,13-13 0,-12 14 0,12-14 0,-12 0 0,12 13 0,-12 0 0,12-13 0,-12 13 0,13 0 0,-14-13 0,0 0 0,-13 14 0,0-1 0,-12-13 0,-2 0 0,-12 0 0,13 13 0,-13-13 0,-14 0 0,1 13 0,-27-13 0,13 0 0</inkml:trace>
  <inkml:trace contextRef="#ctx0" brushRef="#br0" timeOffset="9718.9718">1111 9472 512,'-13'0'0,"13"0"0,0 0 0,0 0 0,13 0 0,13 0 0,1-14 0,13 14 0,-1 0 0,14-13 0,0 13 0,13-12 0,0 12 0,13-14 0,1 14 0,-1-13 0,14 13 0,-14 0 0,14 0 0,0 0 0,-1 0 0,1 0 0,-14 13 0,14-13 0,-14 26 0,-79-26 0,79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3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ustomXml" Target="../ink/ink7.xml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customXml" Target="../ink/ink13.xml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hyperlink" Target="https://www.linkedin.com/in/rossulbrich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4.xml"/><Relationship Id="rId3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customXml" Target="../ink/ink15.xml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7.jpeg"/><Relationship Id="rId5" Type="http://schemas.microsoft.com/office/2007/relationships/hdphoto" Target="../media/hdphoto3.wdp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6.xml"/><Relationship Id="rId3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customXml" Target="../ink/ink18.xml"/><Relationship Id="rId5" Type="http://schemas.openxmlformats.org/officeDocument/2006/relationships/image" Target="../media/image4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9.xml"/><Relationship Id="rId3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1.xml"/><Relationship Id="rId3" Type="http://schemas.openxmlformats.org/officeDocument/2006/relationships/image" Target="../media/image5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2.xml"/><Relationship Id="rId3" Type="http://schemas.openxmlformats.org/officeDocument/2006/relationships/image" Target="../media/image5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3.xml"/><Relationship Id="rId3" Type="http://schemas.openxmlformats.org/officeDocument/2006/relationships/image" Target="../media/image5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.xml"/><Relationship Id="rId3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4.xml"/><Relationship Id="rId3" Type="http://schemas.openxmlformats.org/officeDocument/2006/relationships/image" Target="../media/image6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4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4" Type="http://schemas.openxmlformats.org/officeDocument/2006/relationships/image" Target="../media/image7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903" r="23395"/>
          <a:stretch/>
        </p:blipFill>
        <p:spPr>
          <a:xfrm>
            <a:off x="0" y="-76646"/>
            <a:ext cx="9144000" cy="5321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38150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24: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Silk Road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Peg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0997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9303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372385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3438" y="126037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997337" y="156663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895350"/>
            <a:ext cx="12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Chain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67400" y="333375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1423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2266950"/>
            <a:ext cx="395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Transaction: “Proof of freeze” for coin </a:t>
            </a:r>
            <a:r>
              <a:rPr lang="en-US" b="1" i="1" dirty="0" smtClean="0"/>
              <a:t>x</a:t>
            </a:r>
            <a:endParaRPr lang="en-US" b="1" i="1" dirty="0"/>
          </a:p>
        </p:txBody>
      </p:sp>
      <p:cxnSp>
        <p:nvCxnSpPr>
          <p:cNvPr id="22" name="Curved Connector 21"/>
          <p:cNvCxnSpPr>
            <a:endCxn id="16" idx="0"/>
          </p:cNvCxnSpPr>
          <p:nvPr/>
        </p:nvCxnSpPr>
        <p:spPr>
          <a:xfrm>
            <a:off x="2197622" y="2636282"/>
            <a:ext cx="1273729" cy="704908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5400000" flipH="1" flipV="1">
            <a:off x="6249999" y="2404518"/>
            <a:ext cx="1136562" cy="72190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94124" y="2408874"/>
            <a:ext cx="204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Transaction: “Proof of burn” in </a:t>
            </a:r>
            <a:r>
              <a:rPr lang="en-US" dirty="0" err="1" smtClean="0"/>
              <a:t>sidechain</a:t>
            </a:r>
            <a:r>
              <a:rPr lang="en-US" dirty="0" smtClean="0"/>
              <a:t> for coin </a:t>
            </a:r>
            <a:r>
              <a:rPr lang="en-US" b="1" i="1" dirty="0" smtClean="0"/>
              <a:t>x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9206" y="4582597"/>
            <a:ext cx="42805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Note: not possible without changing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05200" y="2800350"/>
            <a:ext cx="21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Proof: mint </a:t>
            </a:r>
            <a:r>
              <a:rPr lang="en-US" dirty="0" err="1" smtClean="0"/>
              <a:t>sidecoins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914480" y="2423880"/>
              <a:ext cx="5301000" cy="843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120" y="2414520"/>
                <a:ext cx="5320080" cy="8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4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-3163" b="25000"/>
          <a:stretch/>
        </p:blipFill>
        <p:spPr>
          <a:xfrm>
            <a:off x="0" y="-216895"/>
            <a:ext cx="9144000" cy="53603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2657"/>
            <a:ext cx="8229600" cy="857250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Legality of </a:t>
            </a:r>
            <a:r>
              <a:rPr lang="en-US" sz="54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Bitcoin</a:t>
            </a:r>
            <a:endParaRPr lang="en-US" sz="5400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4153"/>
            <a:ext cx="8229600" cy="158972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Disclaimer:</a:t>
            </a:r>
            <a:br>
              <a:rPr lang="en-US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 am not a lawyer</a:t>
            </a:r>
            <a:endParaRPr lang="en-US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Jurisdiction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97"/>
          <a:stretch/>
        </p:blipFill>
        <p:spPr>
          <a:xfrm>
            <a:off x="0" y="-9604"/>
            <a:ext cx="9144000" cy="5153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25" y="1813130"/>
            <a:ext cx="72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Legal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5288" y="497974"/>
            <a:ext cx="1667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“Contentious”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1962150"/>
            <a:ext cx="118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Unknown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1400" y="571735"/>
            <a:ext cx="1119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“Hostile”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10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Jurisdiction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97"/>
          <a:stretch/>
        </p:blipFill>
        <p:spPr>
          <a:xfrm>
            <a:off x="0" y="-9604"/>
            <a:ext cx="9144000" cy="5153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25" y="1813130"/>
            <a:ext cx="72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Legal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5288" y="497974"/>
            <a:ext cx="1667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“Contentious”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1962150"/>
            <a:ext cx="118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Unknown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1400" y="571735"/>
            <a:ext cx="1119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“Hostile”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3037" y="1082044"/>
            <a:ext cx="4368842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Iceland:</a:t>
            </a:r>
          </a:p>
          <a:p>
            <a:r>
              <a:rPr lang="en-US" dirty="0" smtClean="0"/>
              <a:t>Foreign Exchange Act</a:t>
            </a:r>
          </a:p>
          <a:p>
            <a:r>
              <a:rPr lang="en-US" dirty="0" smtClean="0"/>
              <a:t>Prohibits buying/selling any </a:t>
            </a:r>
            <a:r>
              <a:rPr lang="en-US" dirty="0" err="1" smtClean="0"/>
              <a:t>foriegn</a:t>
            </a:r>
            <a:r>
              <a:rPr lang="en-US" dirty="0" smtClean="0"/>
              <a:t> 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1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Jurisdiction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97"/>
          <a:stretch/>
        </p:blipFill>
        <p:spPr>
          <a:xfrm>
            <a:off x="0" y="-197"/>
            <a:ext cx="9144000" cy="5153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25" y="1813130"/>
            <a:ext cx="72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Legal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5288" y="497974"/>
            <a:ext cx="1667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“Contentious”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1962150"/>
            <a:ext cx="118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Unknown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1400" y="571735"/>
            <a:ext cx="1119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“Hostile”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36" y="3095229"/>
            <a:ext cx="2463353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India: </a:t>
            </a:r>
            <a:r>
              <a:rPr lang="en-US" dirty="0" smtClean="0"/>
              <a:t>(probably illegal)</a:t>
            </a:r>
          </a:p>
          <a:p>
            <a:r>
              <a:rPr lang="en-US" dirty="0" smtClean="0"/>
              <a:t>Raided </a:t>
            </a:r>
            <a:r>
              <a:rPr lang="en-US" dirty="0" err="1" smtClean="0"/>
              <a:t>bitcoin</a:t>
            </a:r>
            <a:r>
              <a:rPr lang="en-US" dirty="0" smtClean="0"/>
              <a:t> exchange as violating foreign exchange act</a:t>
            </a:r>
            <a:endParaRPr lang="en-US" b="1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5276880" y="3786120"/>
              <a:ext cx="33480" cy="276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7160" y="3776760"/>
                <a:ext cx="52560" cy="2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98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5-04-12 at 9.13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4" y="121820"/>
            <a:ext cx="7914294" cy="495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3160" y="3909960"/>
              <a:ext cx="4953600" cy="957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3800" y="3900240"/>
                <a:ext cx="4972320" cy="9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67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Shot 2015-04-12 at 9.3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2" y="273903"/>
            <a:ext cx="6397745" cy="476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85800" y="4252680"/>
              <a:ext cx="100080" cy="73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080" y="4243320"/>
                <a:ext cx="119160" cy="75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809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2 at 9.39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058"/>
          <a:stretch/>
        </p:blipFill>
        <p:spPr>
          <a:xfrm>
            <a:off x="86552" y="43592"/>
            <a:ext cx="5162786" cy="1805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4-12 at 9.40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8" y="2000001"/>
            <a:ext cx="8622800" cy="2903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09400" y="2819520"/>
              <a:ext cx="8225280" cy="1743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040" y="2810160"/>
                <a:ext cx="8244000" cy="17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3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creen Shot 2015-04-12 at 9.4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" y="443560"/>
            <a:ext cx="8679318" cy="176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484366" y="2017752"/>
            <a:ext cx="3031599" cy="369332"/>
          </a:xfrm>
          <a:prstGeom prst="rect">
            <a:avLst/>
          </a:prstGeom>
          <a:solidFill>
            <a:srgbClr val="DDD9C3"/>
          </a:solidFill>
        </p:spPr>
        <p:txBody>
          <a:bodyPr wrap="none">
            <a:spAutoFit/>
          </a:bodyPr>
          <a:lstStyle/>
          <a:p>
            <a:r>
              <a:rPr lang="en-US" b="1" dirty="0" smtClean="0"/>
              <a:t>MSB:</a:t>
            </a:r>
            <a:r>
              <a:rPr lang="en-US" dirty="0" smtClean="0"/>
              <a:t> money </a:t>
            </a:r>
            <a:r>
              <a:rPr lang="en-US" dirty="0"/>
              <a:t>services business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6960" y="1114200"/>
              <a:ext cx="5110560" cy="948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00" y="1104840"/>
                <a:ext cx="5129280" cy="9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93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947051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Survey Responses</a:t>
            </a:r>
          </a:p>
          <a:p>
            <a:pPr marL="0" indent="0">
              <a:buNone/>
            </a:pPr>
            <a:r>
              <a:rPr lang="en-US" b="1" dirty="0" smtClean="0"/>
              <a:t>Wrap up:</a:t>
            </a:r>
          </a:p>
          <a:p>
            <a:pPr lvl="1"/>
            <a:r>
              <a:rPr lang="en-US" dirty="0" smtClean="0"/>
              <a:t>Merged Mining</a:t>
            </a:r>
          </a:p>
          <a:p>
            <a:pPr lvl="1"/>
            <a:r>
              <a:rPr lang="en-US" dirty="0" err="1" smtClean="0"/>
              <a:t>Sidechains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Legality of </a:t>
            </a:r>
            <a:r>
              <a:rPr lang="en-US" b="1" dirty="0" err="1" smtClean="0"/>
              <a:t>Bitcoin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Silk Road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Screen Shot 2015-04-12 at 9.5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" y="746168"/>
            <a:ext cx="8814741" cy="2769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84296" y="4336815"/>
            <a:ext cx="770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Did you/I violate the law by exchanging </a:t>
            </a:r>
            <a:r>
              <a:rPr lang="en-US" sz="2400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PointCoin</a:t>
            </a:r>
            <a:r>
              <a:rPr lang="en-US" sz="24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for Pizza?</a:t>
            </a:r>
            <a:endParaRPr lang="en-US" sz="2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95280" y="2333520"/>
              <a:ext cx="8129880" cy="1076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920" y="2324160"/>
                <a:ext cx="8148600" cy="10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30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Screen Shot 2015-04-12 at 9.47.2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" r="4098"/>
          <a:stretch/>
        </p:blipFill>
        <p:spPr>
          <a:xfrm>
            <a:off x="169333" y="333048"/>
            <a:ext cx="8758297" cy="3854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0720" y="2019240"/>
              <a:ext cx="8591760" cy="2053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360" y="2009880"/>
                <a:ext cx="8610480" cy="20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2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94" b="5914"/>
          <a:stretch/>
        </p:blipFill>
        <p:spPr>
          <a:xfrm>
            <a:off x="0" y="0"/>
            <a:ext cx="916568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11786"/>
            <a:ext cx="8229600" cy="85725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about taxes?</a:t>
            </a:r>
            <a:endParaRPr lang="en-US" sz="48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Screen Shot 2015-04-12 at 10.0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8" y="842113"/>
            <a:ext cx="8140102" cy="260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05040" y="2519280"/>
              <a:ext cx="2867400" cy="619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5320" y="2509560"/>
                <a:ext cx="2886480" cy="63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4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Screen Shot 2015-04-12 at 10.08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5" y="215142"/>
            <a:ext cx="6122158" cy="4793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8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Screen Shot 2015-04-12 at 10.4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3" y="94697"/>
            <a:ext cx="8037917" cy="494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534080" y="895320"/>
              <a:ext cx="315000" cy="1543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4720" y="885600"/>
                <a:ext cx="333720" cy="15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6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Screen Shot 2015-04-12 at 10.4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9" y="0"/>
            <a:ext cx="5680294" cy="4827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5-04-12 at 10.47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96" y="1633707"/>
            <a:ext cx="4863344" cy="340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86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Screen Shot 2015-04-12 at 11.09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9" y="217551"/>
            <a:ext cx="8554653" cy="2585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86" y="2223653"/>
            <a:ext cx="4241582" cy="2850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66600" y="2119320"/>
              <a:ext cx="3696120" cy="104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240" y="2109600"/>
                <a:ext cx="3714840" cy="1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76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2671219" cy="85725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smtClean="0"/>
              <a:t>Silk Road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1" y="132904"/>
            <a:ext cx="7156666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557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2220" y="508204"/>
            <a:ext cx="31310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Would you prefer to have project presentations spread over the last three classes (April 20, 22, and 27) or to use the allocated time for the final (Thursday, April 30, 2-5pm) for project presentations?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889926"/>
              </p:ext>
            </p:extLst>
          </p:nvPr>
        </p:nvGraphicFramePr>
        <p:xfrm>
          <a:off x="2400300" y="107950"/>
          <a:ext cx="6743700" cy="492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9800" y="4007495"/>
            <a:ext cx="4635253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Presentations will start next week!</a:t>
            </a:r>
          </a:p>
          <a:p>
            <a:pPr algn="ctr"/>
            <a:r>
              <a:rPr lang="en-US" sz="2400" b="1" dirty="0" smtClean="0"/>
              <a:t>Schedule on course site now.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6827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1" y="132904"/>
            <a:ext cx="7156666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18952" y="843106"/>
            <a:ext cx="8801887" cy="3416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/>
                <a:cs typeface="Arial Black"/>
              </a:rPr>
              <a:t>Illegal drugs are illegal and can rot your brain and destroy your (and others) lives!</a:t>
            </a:r>
            <a:endParaRPr lang="en-US" sz="5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5771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Screen Shot 2015-04-13 at 10.37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2" y="0"/>
            <a:ext cx="5222998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8391" y="498357"/>
            <a:ext cx="412234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current!</a:t>
            </a:r>
          </a:p>
          <a:p>
            <a:r>
              <a:rPr lang="en-US" dirty="0">
                <a:hlinkClick r:id="rId3"/>
              </a:rPr>
              <a:t>https://www.linkedin.com/in/</a:t>
            </a:r>
            <a:r>
              <a:rPr lang="en-US" dirty="0" smtClean="0">
                <a:hlinkClick r:id="rId3"/>
              </a:rPr>
              <a:t>rossulbricht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114800" y="1504950"/>
            <a:ext cx="4572000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My goal during this period of my life was simply to expand the frontier of human knowledge.</a:t>
            </a:r>
          </a:p>
          <a:p>
            <a:endParaRPr lang="en-US" dirty="0"/>
          </a:p>
          <a:p>
            <a:r>
              <a:rPr lang="en-US" dirty="0"/>
              <a:t>Now, my goals have shifted. I want to use economic theory as a means to abolish the use of coercion and </a:t>
            </a:r>
            <a:r>
              <a:rPr lang="en-US" dirty="0" err="1"/>
              <a:t>agression</a:t>
            </a:r>
            <a:r>
              <a:rPr lang="en-US" dirty="0"/>
              <a:t> amongst mankind. </a:t>
            </a:r>
            <a:r>
              <a:rPr lang="en-US" dirty="0" smtClean="0"/>
              <a:t>… To </a:t>
            </a:r>
            <a:r>
              <a:rPr lang="en-US" dirty="0"/>
              <a:t>that end, I am creating an economic simulation to give people a first-hand experience of what it would be like to live in a world without the systemic use of force.</a:t>
            </a:r>
          </a:p>
        </p:txBody>
      </p:sp>
    </p:spTree>
    <p:extLst>
      <p:ext uri="{BB962C8B-B14F-4D97-AF65-F5344CB8AC3E}">
        <p14:creationId xmlns:p14="http://schemas.microsoft.com/office/powerpoint/2010/main" val="15331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Silk Road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28680" y="1257120"/>
              <a:ext cx="6534360" cy="364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9320" y="1247760"/>
                <a:ext cx="6553080" cy="36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37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Screen Shot 2015-04-13 at 12.50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91" y="98544"/>
            <a:ext cx="6506378" cy="2662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5-04-13 at 12.49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07" y="766461"/>
            <a:ext cx="2685500" cy="413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019560" y="1714320"/>
              <a:ext cx="957600" cy="305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0200" y="1704960"/>
                <a:ext cx="976680" cy="3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9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Screen Shot 2015-04-12 at 11.22.53 P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6" r="5414"/>
          <a:stretch/>
        </p:blipFill>
        <p:spPr>
          <a:xfrm>
            <a:off x="218945" y="130812"/>
            <a:ext cx="6316777" cy="1851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64215" y="2069445"/>
            <a:ext cx="2430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USENIX Security 2004</a:t>
            </a:r>
            <a:endParaRPr lang="en-US" sz="2000" dirty="0"/>
          </a:p>
        </p:txBody>
      </p:sp>
      <p:pic>
        <p:nvPicPr>
          <p:cNvPr id="6" name="Picture 5" descr="Screen Shot 2015-04-12 at 11.21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94" y="3009036"/>
            <a:ext cx="2705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Routing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0480" y="1152360"/>
              <a:ext cx="8277480" cy="3929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760" y="1143000"/>
                <a:ext cx="8296920" cy="394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10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 descr="Screen Shot 2015-04-13 at 11.37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6898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47680" y="2471760"/>
              <a:ext cx="6267960" cy="1748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320" y="2462400"/>
                <a:ext cx="6286680" cy="17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9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Screen Shot 2015-04-13 at 11.27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" y="108760"/>
            <a:ext cx="4113290" cy="3077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4-13 at 11.27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57" y="1063229"/>
            <a:ext cx="5313991" cy="398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61840" y="966600"/>
              <a:ext cx="2543760" cy="10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480" y="957240"/>
                <a:ext cx="2562480" cy="1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9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1733550"/>
            <a:ext cx="349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= first 10 bytes of H(public)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4816" y="2190750"/>
            <a:ext cx="232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silkroadvb5piz3r.onion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14816" y="2547045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facebookcorewwwi.onion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390240" y="2047680"/>
              <a:ext cx="5677560" cy="2905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880" y="2038320"/>
                <a:ext cx="5696280" cy="29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3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1733550"/>
            <a:ext cx="349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= first 10 bytes of H(public)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4816" y="2190750"/>
            <a:ext cx="232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silkroadvb5piz3r.onion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14816" y="2547045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facebookcorewwwi.onion</a:t>
            </a:r>
            <a:endParaRPr lang="en-US" dirty="0"/>
          </a:p>
        </p:txBody>
      </p:sp>
      <p:pic>
        <p:nvPicPr>
          <p:cNvPr id="10" name="Picture 9" descr="Screen Shot 2015-04-13 at 12.2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37" y="190505"/>
            <a:ext cx="6336372" cy="485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2252520" y="3404880"/>
              <a:ext cx="248040" cy="748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3160" y="3395520"/>
                <a:ext cx="266760" cy="7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644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14735" y="470932"/>
            <a:ext cx="4087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Should we have another quiz?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91903"/>
              </p:ext>
            </p:extLst>
          </p:nvPr>
        </p:nvGraphicFramePr>
        <p:xfrm>
          <a:off x="3473132" y="0"/>
          <a:ext cx="5648972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4735" y="1828557"/>
            <a:ext cx="3317129" cy="267765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There won’t be a quiz for everyone. But, if you feel like you understand </a:t>
            </a:r>
            <a:r>
              <a:rPr lang="en-US" sz="2400" dirty="0" err="1" smtClean="0"/>
              <a:t>bitcoin</a:t>
            </a:r>
            <a:r>
              <a:rPr lang="en-US" sz="2400" dirty="0" smtClean="0"/>
              <a:t> better than is reflected by the previous quizzes, you should schedule an oral quiz.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688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09771" y="2190750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488875" cy="1533784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1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09771" y="2190750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488875" cy="1533784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553199" y="1048680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stCxn id="3" idx="5"/>
            <a:endCxn id="8" idx="2"/>
          </p:cNvCxnSpPr>
          <p:nvPr/>
        </p:nvCxnSpPr>
        <p:spPr>
          <a:xfrm>
            <a:off x="2320896" y="1177065"/>
            <a:ext cx="4232303" cy="627316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2819520" y="1490760"/>
              <a:ext cx="542880" cy="9954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0160" y="1481040"/>
                <a:ext cx="561960" cy="10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78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09520" y="1771560"/>
              <a:ext cx="6815520" cy="252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0160" y="1762200"/>
                <a:ext cx="6834240" cy="254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719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91455" y="14162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21" name="Curved Connector 20"/>
          <p:cNvCxnSpPr>
            <a:stCxn id="3" idx="3"/>
            <a:endCxn id="7" idx="0"/>
          </p:cNvCxnSpPr>
          <p:nvPr/>
        </p:nvCxnSpPr>
        <p:spPr>
          <a:xfrm rot="5400000" flipH="1" flipV="1">
            <a:off x="2827095" y="370740"/>
            <a:ext cx="240026" cy="3069787"/>
          </a:xfrm>
          <a:prstGeom prst="curvedConnector5">
            <a:avLst>
              <a:gd name="adj1" fmla="val -250341"/>
              <a:gd name="adj2" fmla="val 46256"/>
              <a:gd name="adj3" fmla="val 195240"/>
            </a:avLst>
          </a:prstGeom>
          <a:ln>
            <a:solidFill>
              <a:schemeClr val="accent3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5840" y="257631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4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91455" y="14162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86877" y="33191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21" name="Curved Connector 20"/>
          <p:cNvCxnSpPr>
            <a:stCxn id="3" idx="3"/>
            <a:endCxn id="7" idx="0"/>
          </p:cNvCxnSpPr>
          <p:nvPr/>
        </p:nvCxnSpPr>
        <p:spPr>
          <a:xfrm rot="5400000" flipH="1" flipV="1">
            <a:off x="2827095" y="370740"/>
            <a:ext cx="240026" cy="3069787"/>
          </a:xfrm>
          <a:prstGeom prst="curvedConnector5">
            <a:avLst>
              <a:gd name="adj1" fmla="val -250341"/>
              <a:gd name="adj2" fmla="val 46256"/>
              <a:gd name="adj3" fmla="val 195240"/>
            </a:avLst>
          </a:prstGeom>
          <a:ln>
            <a:solidFill>
              <a:schemeClr val="accent3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5840" y="257631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5" name="Curved Connector 4"/>
          <p:cNvCxnSpPr>
            <a:stCxn id="3" idx="3"/>
            <a:endCxn id="14" idx="1"/>
          </p:cNvCxnSpPr>
          <p:nvPr/>
        </p:nvCxnSpPr>
        <p:spPr>
          <a:xfrm rot="16200000" flipH="1">
            <a:off x="1290703" y="2147159"/>
            <a:ext cx="1921597" cy="1678572"/>
          </a:xfrm>
          <a:prstGeom prst="curvedConnector2">
            <a:avLst/>
          </a:prstGeom>
          <a:ln w="57150" cmpd="sng">
            <a:solidFill>
              <a:srgbClr val="00009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3" idx="3"/>
            <a:endCxn id="14" idx="3"/>
          </p:cNvCxnSpPr>
          <p:nvPr/>
        </p:nvCxnSpPr>
        <p:spPr>
          <a:xfrm rot="5400000">
            <a:off x="6618058" y="2502545"/>
            <a:ext cx="194534" cy="2694864"/>
          </a:xfrm>
          <a:prstGeom prst="curvedConnector2">
            <a:avLst/>
          </a:prstGeom>
          <a:ln w="57150" cmpd="sng"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600" y="340995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channel between client and server,</a:t>
            </a:r>
          </a:p>
          <a:p>
            <a:r>
              <a:rPr lang="en-US" dirty="0" smtClean="0"/>
              <a:t>both only learn Rendezvous Point IP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52280" y="1209600"/>
              <a:ext cx="3862800" cy="2748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2920" y="1200240"/>
                <a:ext cx="3881880" cy="27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25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 descr="Screen Shot 2015-04-13 at 12.4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7" y="268950"/>
            <a:ext cx="6043087" cy="185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292255" y="258862"/>
            <a:ext cx="303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Security and Privacy 2006</a:t>
            </a:r>
            <a:endParaRPr lang="en-US" dirty="0"/>
          </a:p>
        </p:txBody>
      </p:sp>
      <p:pic>
        <p:nvPicPr>
          <p:cNvPr id="5" name="Picture 4" descr="Screen Shot 2015-04-13 at 12.46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8" y="2286707"/>
            <a:ext cx="7510068" cy="22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11096"/>
            <a:ext cx="8229600" cy="1730011"/>
          </a:xfrm>
        </p:spPr>
        <p:txBody>
          <a:bodyPr>
            <a:normAutofit/>
          </a:bodyPr>
          <a:lstStyle/>
          <a:p>
            <a:r>
              <a:rPr lang="en-US" dirty="0" smtClean="0"/>
              <a:t>How did the FBI find </a:t>
            </a:r>
            <a:br>
              <a:rPr lang="en-US" dirty="0" smtClean="0"/>
            </a:br>
            <a:r>
              <a:rPr lang="en-US" dirty="0" smtClean="0"/>
              <a:t>the Silk Road Server?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530603" cy="3397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00" y="0"/>
            <a:ext cx="4530604" cy="33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 descr="Screen Shot 2015-04-13 at 10.19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8" y="164241"/>
            <a:ext cx="6911748" cy="630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74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67223" y="595219"/>
            <a:ext cx="52240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Which topics that we have not yet covered should be covered in the remaining classes?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0" y="130310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i="1" dirty="0"/>
              <a:t>What did you hope we would do in this class that we haven't done yet?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25501"/>
              </p:ext>
            </p:extLst>
          </p:nvPr>
        </p:nvGraphicFramePr>
        <p:xfrm>
          <a:off x="459799" y="2077407"/>
          <a:ext cx="6251092" cy="2902404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633853"/>
                <a:gridCol w="5617239"/>
              </a:tblGrid>
              <a:tr h="29491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24020" marB="240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How the current financial infrastructure works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Criminality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Anonymity with Bitcoin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Blockchain Analysis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32435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Multiparty Computation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Ethereum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32435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Turing Completeness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Other: </a:t>
                      </a:r>
                      <a:r>
                        <a:rPr lang="en-US" sz="2000" u="none" strike="noStrike" dirty="0" err="1" smtClean="0">
                          <a:effectLst/>
                        </a:rPr>
                        <a:t>Sidechains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23800" y="2395440"/>
              <a:ext cx="233640" cy="1148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440" y="2386080"/>
                <a:ext cx="252360" cy="11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4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 descr="Screen Shot 2015-04-13 at 10.2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4" y="142276"/>
            <a:ext cx="6812266" cy="287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128" y="2732371"/>
            <a:ext cx="3178695" cy="23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9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Screen Shot 2015-04-13 at 10.53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3" y="303941"/>
            <a:ext cx="8146431" cy="431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46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 descr="Screen Shot 2015-04-13 at 10.5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56" y="135649"/>
            <a:ext cx="7471389" cy="4905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55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Silk Road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80760" y="1171440"/>
              <a:ext cx="5725080" cy="2424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1400" y="1162080"/>
                <a:ext cx="5743800" cy="24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574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Screen Shot 2015-04-13 at 10.5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9550"/>
            <a:ext cx="5193254" cy="461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28600" y="209550"/>
            <a:ext cx="303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end server configuration:</a:t>
            </a:r>
          </a:p>
          <a:p>
            <a:r>
              <a:rPr lang="en-US" dirty="0" smtClean="0"/>
              <a:t>(released by FBI)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276440" y="2490840"/>
              <a:ext cx="2333880" cy="447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7080" y="2481120"/>
                <a:ext cx="2352600" cy="4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75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55924" y="410934"/>
            <a:ext cx="5005116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“I find it surprising that when given the chance to provide a cogent, on-the record explanation for how they discovered the server, they instead produced a statement that has been shown inconsistent with reality, and that they knew would be inconsistent with </a:t>
            </a:r>
            <a:r>
              <a:rPr lang="en-US" sz="2400" dirty="0" smtClean="0"/>
              <a:t>reality. Let </a:t>
            </a:r>
            <a:r>
              <a:rPr lang="en-US" sz="2400" dirty="0"/>
              <a:t>me tell you, those tin foil hats are looking more and more fashionable each day.”</a:t>
            </a:r>
          </a:p>
          <a:p>
            <a:r>
              <a:rPr lang="en-US" sz="2400" dirty="0" smtClean="0"/>
              <a:t>Nicholas Weaver (UC Berkeley)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9" y="497875"/>
            <a:ext cx="2952611" cy="40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 descr="Screen Shot 2015-04-13 at 1.27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5" y="109494"/>
            <a:ext cx="7388878" cy="484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696000" y="995400"/>
              <a:ext cx="419400" cy="183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6640" y="986040"/>
                <a:ext cx="438120" cy="18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877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 descr="Screen Shot 2015-04-13 at 1.2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05" y="240887"/>
            <a:ext cx="6041374" cy="468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171520" y="2147760"/>
              <a:ext cx="819360" cy="24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2160" y="2138040"/>
                <a:ext cx="83808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1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2485" y="233888"/>
            <a:ext cx="7939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blockchain.info</a:t>
            </a:r>
            <a:r>
              <a:rPr lang="en-US" dirty="0"/>
              <a:t>/address/1F1tAaz5x1HUXrCNLbtMDqcw6o5GNn4xqX</a:t>
            </a:r>
          </a:p>
        </p:txBody>
      </p:sp>
      <p:pic>
        <p:nvPicPr>
          <p:cNvPr id="4" name="Picture 3" descr="Screen Shot 2015-04-13 at 1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7" y="730708"/>
            <a:ext cx="8670963" cy="39447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976640" y="2352600"/>
              <a:ext cx="857880" cy="95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7280" y="2343240"/>
                <a:ext cx="87660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882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2485" y="233888"/>
            <a:ext cx="7939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blockchain.info</a:t>
            </a:r>
            <a:r>
              <a:rPr lang="en-US" dirty="0"/>
              <a:t>/address/1F1tAaz5x1HUXrCNLbtMDqcw6o5GNn4xqX</a:t>
            </a:r>
          </a:p>
        </p:txBody>
      </p:sp>
      <p:pic>
        <p:nvPicPr>
          <p:cNvPr id="4" name="Picture 3" descr="Screen Shot 2015-04-13 at 1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7" y="730708"/>
            <a:ext cx="8670963" cy="3944703"/>
          </a:xfrm>
          <a:prstGeom prst="rect">
            <a:avLst/>
          </a:prstGeom>
        </p:spPr>
      </p:pic>
      <p:pic>
        <p:nvPicPr>
          <p:cNvPr id="5" name="Picture 4" descr="Screen Shot 2015-04-13 at 1.0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81" y="603220"/>
            <a:ext cx="7576053" cy="3679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47" y="2901601"/>
            <a:ext cx="3052847" cy="2035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455295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 Draper (VC) ~$19M?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9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7741"/>
            <a:ext cx="8229600" cy="857250"/>
          </a:xfrm>
        </p:spPr>
        <p:txBody>
          <a:bodyPr/>
          <a:lstStyle/>
          <a:p>
            <a:r>
              <a:rPr lang="en-US" dirty="0" err="1" smtClean="0"/>
              <a:t>Sidechains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335"/>
            <a:ext cx="9144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3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Projects should be making good progress now!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4092" y="2647905"/>
            <a:ext cx="725776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Project Presentations will be April 20, 22 and 27.</a:t>
            </a:r>
          </a:p>
          <a:p>
            <a:pPr algn="ctr"/>
            <a:r>
              <a:rPr lang="en-US" sz="2800" dirty="0" smtClean="0"/>
              <a:t>Schedule posted on course site</a:t>
            </a:r>
          </a:p>
        </p:txBody>
      </p:sp>
    </p:spTree>
    <p:extLst>
      <p:ext uri="{BB962C8B-B14F-4D97-AF65-F5344CB8AC3E}">
        <p14:creationId xmlns:p14="http://schemas.microsoft.com/office/powerpoint/2010/main" val="680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8642"/>
            <a:ext cx="8229600" cy="857250"/>
          </a:xfrm>
        </p:spPr>
        <p:txBody>
          <a:bodyPr/>
          <a:lstStyle/>
          <a:p>
            <a:r>
              <a:rPr lang="en-US" dirty="0" smtClean="0"/>
              <a:t>Why is it hard to </a:t>
            </a:r>
            <a:r>
              <a:rPr lang="en-US" i="1" dirty="0" smtClean="0"/>
              <a:t>evolve</a:t>
            </a:r>
            <a:r>
              <a:rPr lang="en-US" dirty="0" smtClean="0"/>
              <a:t>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8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Shot 2015-04-08 at 10.3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" y="488520"/>
            <a:ext cx="7549718" cy="4278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4-08 at 10.3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75557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36" y="1289885"/>
            <a:ext cx="3558845" cy="35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Peg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0997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9303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372385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3438" y="126037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997337" y="156663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895350"/>
            <a:ext cx="12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Chain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67400" y="333375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1423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2266950"/>
            <a:ext cx="376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Transaction: “Proof of burn” for coin x</a:t>
            </a:r>
            <a:endParaRPr lang="en-US" dirty="0"/>
          </a:p>
        </p:txBody>
      </p:sp>
      <p:cxnSp>
        <p:nvCxnSpPr>
          <p:cNvPr id="22" name="Curved Connector 21"/>
          <p:cNvCxnSpPr>
            <a:endCxn id="16" idx="0"/>
          </p:cNvCxnSpPr>
          <p:nvPr/>
        </p:nvCxnSpPr>
        <p:spPr>
          <a:xfrm>
            <a:off x="2197622" y="2636282"/>
            <a:ext cx="1273729" cy="704908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5200" y="2800350"/>
            <a:ext cx="21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Proof: mint </a:t>
            </a:r>
            <a:r>
              <a:rPr lang="en-US" dirty="0" err="1" smtClean="0"/>
              <a:t>sidecoins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795320" y="2528640"/>
              <a:ext cx="3762720" cy="714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5960" y="2519280"/>
                <a:ext cx="3781440" cy="7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78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80"/>
      </a:hlink>
      <a:folHlink>
        <a:srgbClr val="0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39881</TotalTime>
  <Words>895</Words>
  <Application>Microsoft Macintosh PowerPoint</Application>
  <PresentationFormat>On-screen Show (16:9)</PresentationFormat>
  <Paragraphs>259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Plan</vt:lpstr>
      <vt:lpstr>PowerPoint Presentation</vt:lpstr>
      <vt:lpstr>PowerPoint Presentation</vt:lpstr>
      <vt:lpstr>PowerPoint Presentation</vt:lpstr>
      <vt:lpstr>Sidechains</vt:lpstr>
      <vt:lpstr>Why is it hard to evolve bitcoin?</vt:lpstr>
      <vt:lpstr>PowerPoint Presentation</vt:lpstr>
      <vt:lpstr>One-Way Peg</vt:lpstr>
      <vt:lpstr>Two-Way Peg</vt:lpstr>
      <vt:lpstr>Legality of Bitcoin</vt:lpstr>
      <vt:lpstr>Disclaimer: I am not a lawyer</vt:lpstr>
      <vt:lpstr>Jurisdiction</vt:lpstr>
      <vt:lpstr>Jurisdiction</vt:lpstr>
      <vt:lpstr>Jurisdiction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taxes?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Silk Road</vt:lpstr>
      <vt:lpstr>PowerPoint Presentation</vt:lpstr>
      <vt:lpstr>PowerPoint Presentation</vt:lpstr>
      <vt:lpstr>PowerPoint Presentation</vt:lpstr>
      <vt:lpstr>Silk Road Transactions</vt:lpstr>
      <vt:lpstr>PowerPoint Presentation</vt:lpstr>
      <vt:lpstr>PowerPoint Presentation</vt:lpstr>
      <vt:lpstr>Onion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the FBI find  the Silk Road Server?</vt:lpstr>
      <vt:lpstr>PowerPoint Presentation</vt:lpstr>
      <vt:lpstr>PowerPoint Presentation</vt:lpstr>
      <vt:lpstr>PowerPoint Presentation</vt:lpstr>
      <vt:lpstr>PowerPoint Presentation</vt:lpstr>
      <vt:lpstr>Architecture of Silk Road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396</cp:revision>
  <cp:lastPrinted>2015-04-13T17:31:37Z</cp:lastPrinted>
  <dcterms:created xsi:type="dcterms:W3CDTF">2015-01-10T23:57:16Z</dcterms:created>
  <dcterms:modified xsi:type="dcterms:W3CDTF">2015-04-13T21:06:50Z</dcterms:modified>
</cp:coreProperties>
</file>